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44"/>
  </p:notesMasterIdLst>
  <p:sldIdLst>
    <p:sldId id="256" r:id="rId2"/>
    <p:sldId id="257" r:id="rId3"/>
    <p:sldId id="298" r:id="rId4"/>
    <p:sldId id="258" r:id="rId5"/>
    <p:sldId id="282" r:id="rId6"/>
    <p:sldId id="259" r:id="rId7"/>
    <p:sldId id="283" r:id="rId8"/>
    <p:sldId id="260" r:id="rId9"/>
    <p:sldId id="261" r:id="rId10"/>
    <p:sldId id="284" r:id="rId11"/>
    <p:sldId id="262" r:id="rId12"/>
    <p:sldId id="263" r:id="rId13"/>
    <p:sldId id="285" r:id="rId14"/>
    <p:sldId id="264" r:id="rId15"/>
    <p:sldId id="286" r:id="rId16"/>
    <p:sldId id="265" r:id="rId17"/>
    <p:sldId id="287" r:id="rId18"/>
    <p:sldId id="266" r:id="rId19"/>
    <p:sldId id="288" r:id="rId20"/>
    <p:sldId id="274" r:id="rId21"/>
    <p:sldId id="275" r:id="rId22"/>
    <p:sldId id="276" r:id="rId23"/>
    <p:sldId id="267" r:id="rId24"/>
    <p:sldId id="289" r:id="rId25"/>
    <p:sldId id="268" r:id="rId26"/>
    <p:sldId id="290" r:id="rId27"/>
    <p:sldId id="280" r:id="rId28"/>
    <p:sldId id="291" r:id="rId29"/>
    <p:sldId id="269" r:id="rId30"/>
    <p:sldId id="292" r:id="rId31"/>
    <p:sldId id="270" r:id="rId32"/>
    <p:sldId id="293" r:id="rId33"/>
    <p:sldId id="271" r:id="rId34"/>
    <p:sldId id="294" r:id="rId35"/>
    <p:sldId id="277" r:id="rId36"/>
    <p:sldId id="295" r:id="rId37"/>
    <p:sldId id="278" r:id="rId38"/>
    <p:sldId id="296" r:id="rId39"/>
    <p:sldId id="279" r:id="rId40"/>
    <p:sldId id="297" r:id="rId41"/>
    <p:sldId id="272" r:id="rId42"/>
    <p:sldId id="273" r:id="rId4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2F20E-2895-438A-9CEC-E665D4527A94}" type="datetimeFigureOut">
              <a:rPr lang="sk-SK" smtClean="0"/>
              <a:pPr/>
              <a:t>19. 4. 2014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C6BFB-6FF4-4D22-A2C2-7DB50D0ADAB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C6BFB-6FF4-4D22-A2C2-7DB50D0ADABD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C6BFB-6FF4-4D22-A2C2-7DB50D0ADABD}" type="slidenum">
              <a:rPr lang="sk-SK" smtClean="0"/>
              <a:pPr/>
              <a:t>16</a:t>
            </a:fld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C6BFB-6FF4-4D22-A2C2-7DB50D0ADABD}" type="slidenum">
              <a:rPr lang="sk-SK" smtClean="0"/>
              <a:pPr/>
              <a:t>18</a:t>
            </a:fld>
            <a:endParaRPr lang="sk-S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C6BFB-6FF4-4D22-A2C2-7DB50D0ADABD}" type="slidenum">
              <a:rPr lang="sk-SK" smtClean="0"/>
              <a:pPr/>
              <a:t>20</a:t>
            </a:fld>
            <a:endParaRPr lang="sk-S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C6BFB-6FF4-4D22-A2C2-7DB50D0ADABD}" type="slidenum">
              <a:rPr lang="sk-SK" smtClean="0"/>
              <a:pPr/>
              <a:t>21</a:t>
            </a:fld>
            <a:endParaRPr lang="sk-S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C6BFB-6FF4-4D22-A2C2-7DB50D0ADABD}" type="slidenum">
              <a:rPr lang="sk-SK" smtClean="0"/>
              <a:pPr/>
              <a:t>22</a:t>
            </a:fld>
            <a:endParaRPr lang="sk-S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C6BFB-6FF4-4D22-A2C2-7DB50D0ADABD}" type="slidenum">
              <a:rPr lang="sk-SK" smtClean="0"/>
              <a:pPr/>
              <a:t>23</a:t>
            </a:fld>
            <a:endParaRPr lang="sk-S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C6BFB-6FF4-4D22-A2C2-7DB50D0ADABD}" type="slidenum">
              <a:rPr lang="sk-SK" smtClean="0"/>
              <a:pPr/>
              <a:t>25</a:t>
            </a:fld>
            <a:endParaRPr lang="sk-S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C6BFB-6FF4-4D22-A2C2-7DB50D0ADABD}" type="slidenum">
              <a:rPr lang="sk-SK" smtClean="0"/>
              <a:pPr/>
              <a:t>27</a:t>
            </a:fld>
            <a:endParaRPr lang="sk-S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C6BFB-6FF4-4D22-A2C2-7DB50D0ADABD}" type="slidenum">
              <a:rPr lang="sk-SK" smtClean="0"/>
              <a:pPr/>
              <a:t>29</a:t>
            </a:fld>
            <a:endParaRPr lang="sk-S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C6BFB-6FF4-4D22-A2C2-7DB50D0ADABD}" type="slidenum">
              <a:rPr lang="sk-SK" smtClean="0"/>
              <a:pPr/>
              <a:t>31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C6BFB-6FF4-4D22-A2C2-7DB50D0ADABD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C6BFB-6FF4-4D22-A2C2-7DB50D0ADABD}" type="slidenum">
              <a:rPr lang="sk-SK" smtClean="0"/>
              <a:pPr/>
              <a:t>33</a:t>
            </a:fld>
            <a:endParaRPr lang="sk-SK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C6BFB-6FF4-4D22-A2C2-7DB50D0ADABD}" type="slidenum">
              <a:rPr lang="sk-SK" smtClean="0"/>
              <a:pPr/>
              <a:t>35</a:t>
            </a:fld>
            <a:endParaRPr lang="sk-SK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C6BFB-6FF4-4D22-A2C2-7DB50D0ADABD}" type="slidenum">
              <a:rPr lang="sk-SK" smtClean="0"/>
              <a:pPr/>
              <a:t>37</a:t>
            </a:fld>
            <a:endParaRPr lang="sk-SK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C6BFB-6FF4-4D22-A2C2-7DB50D0ADABD}" type="slidenum">
              <a:rPr lang="sk-SK" smtClean="0"/>
              <a:pPr/>
              <a:t>39</a:t>
            </a:fld>
            <a:endParaRPr lang="sk-SK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C6BFB-6FF4-4D22-A2C2-7DB50D0ADABD}" type="slidenum">
              <a:rPr lang="sk-SK" smtClean="0"/>
              <a:pPr/>
              <a:t>41</a:t>
            </a:fld>
            <a:endParaRPr lang="sk-SK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C6BFB-6FF4-4D22-A2C2-7DB50D0ADABD}" type="slidenum">
              <a:rPr lang="sk-SK" smtClean="0"/>
              <a:pPr/>
              <a:t>42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C6BFB-6FF4-4D22-A2C2-7DB50D0ADABD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C6BFB-6FF4-4D22-A2C2-7DB50D0ADABD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C6BFB-6FF4-4D22-A2C2-7DB50D0ADABD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C6BFB-6FF4-4D22-A2C2-7DB50D0ADABD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C6BFB-6FF4-4D22-A2C2-7DB50D0ADABD}" type="slidenum">
              <a:rPr lang="sk-SK" smtClean="0"/>
              <a:pPr/>
              <a:t>11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C6BFB-6FF4-4D22-A2C2-7DB50D0ADABD}" type="slidenum">
              <a:rPr lang="sk-SK" smtClean="0"/>
              <a:pPr/>
              <a:t>12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C6BFB-6FF4-4D22-A2C2-7DB50D0ADABD}" type="slidenum">
              <a:rPr lang="sk-SK" smtClean="0"/>
              <a:pPr/>
              <a:t>14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so šikmým zaobleným roho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35C9499-BD19-4002-80D9-348508821A0D}" type="datetimeFigureOut">
              <a:rPr lang="sk-SK" smtClean="0"/>
              <a:pPr/>
              <a:t>19. 4. 2014</a:t>
            </a:fld>
            <a:endParaRPr lang="sk-SK"/>
          </a:p>
        </p:txBody>
      </p:sp>
      <p:sp>
        <p:nvSpPr>
          <p:cNvPr id="11" name="Zástupný symbol čísla snímky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65736A2-CDD6-4FA2-A8B8-16B45DD3506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Zástupný symbol päty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5C9499-BD19-4002-80D9-348508821A0D}" type="datetimeFigureOut">
              <a:rPr lang="sk-SK" smtClean="0"/>
              <a:pPr/>
              <a:t>19. 4. 2014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5736A2-CDD6-4FA2-A8B8-16B45DD3506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5C9499-BD19-4002-80D9-348508821A0D}" type="datetimeFigureOut">
              <a:rPr lang="sk-SK" smtClean="0"/>
              <a:pPr/>
              <a:t>19. 4. 2014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5736A2-CDD6-4FA2-A8B8-16B45DD3506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5C9499-BD19-4002-80D9-348508821A0D}" type="datetimeFigureOut">
              <a:rPr lang="sk-SK" smtClean="0"/>
              <a:pPr/>
              <a:t>19. 4. 2014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5736A2-CDD6-4FA2-A8B8-16B45DD3506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35C9499-BD19-4002-80D9-348508821A0D}" type="datetimeFigureOut">
              <a:rPr lang="sk-SK" smtClean="0"/>
              <a:pPr/>
              <a:t>19. 4. 2014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65736A2-CDD6-4FA2-A8B8-16B45DD3506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5C9499-BD19-4002-80D9-348508821A0D}" type="datetimeFigureOut">
              <a:rPr lang="sk-SK" smtClean="0"/>
              <a:pPr/>
              <a:t>19. 4. 2014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65736A2-CDD6-4FA2-A8B8-16B45DD3506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5C9499-BD19-4002-80D9-348508821A0D}" type="datetimeFigureOut">
              <a:rPr lang="sk-SK" smtClean="0"/>
              <a:pPr/>
              <a:t>19. 4. 2014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65736A2-CDD6-4FA2-A8B8-16B45DD3506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5C9499-BD19-4002-80D9-348508821A0D}" type="datetimeFigureOut">
              <a:rPr lang="sk-SK" smtClean="0"/>
              <a:pPr/>
              <a:t>19. 4. 2014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5736A2-CDD6-4FA2-A8B8-16B45DD3506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5C9499-BD19-4002-80D9-348508821A0D}" type="datetimeFigureOut">
              <a:rPr lang="sk-SK" smtClean="0"/>
              <a:pPr/>
              <a:t>19. 4. 2014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5736A2-CDD6-4FA2-A8B8-16B45DD3506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9" name="Zástupný symbol dátumu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35C9499-BD19-4002-80D9-348508821A0D}" type="datetimeFigureOut">
              <a:rPr lang="sk-SK" smtClean="0"/>
              <a:pPr/>
              <a:t>19. 4. 2014</a:t>
            </a:fld>
            <a:endParaRPr lang="sk-SK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65736A2-CDD6-4FA2-A8B8-16B45DD3506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sk-SK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Ak chcete pridať obrázok, kliknite na ikonu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35C9499-BD19-4002-80D9-348508821A0D}" type="datetimeFigureOut">
              <a:rPr lang="sk-SK" smtClean="0"/>
              <a:pPr/>
              <a:t>19. 4. 2014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65736A2-CDD6-4FA2-A8B8-16B45DD3506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so šikmým zaobleným roho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35C9499-BD19-4002-80D9-348508821A0D}" type="datetimeFigureOut">
              <a:rPr lang="sk-SK" smtClean="0"/>
              <a:pPr/>
              <a:t>19. 4. 2014</a:t>
            </a:fld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65736A2-CDD6-4FA2-A8B8-16B45DD3506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de.wikipedia.org/wiki/Slowakei" TargetMode="External"/><Relationship Id="rId7" Type="http://schemas.openxmlformats.org/officeDocument/2006/relationships/hyperlink" Target="http://de.wikipedia.org/wiki/Slowakische_Sprache" TargetMode="External"/><Relationship Id="rId2" Type="http://schemas.openxmlformats.org/officeDocument/2006/relationships/hyperlink" Target="http://de.wikipedia.org/wiki/Stause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.wikipedia.org/wiki/Liptau" TargetMode="External"/><Relationship Id="rId5" Type="http://schemas.openxmlformats.org/officeDocument/2006/relationships/hyperlink" Target="http://de.wikipedia.org/wiki/Liptovsk%C3%BD_Mikul%C3%A1%C5%A1" TargetMode="External"/><Relationship Id="rId4" Type="http://schemas.openxmlformats.org/officeDocument/2006/relationships/hyperlink" Target="http://de.wikipedia.org/wiki/Waa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de.wikipedia.org/wiki/Neoprenanzug" TargetMode="External"/><Relationship Id="rId3" Type="http://schemas.openxmlformats.org/officeDocument/2006/relationships/hyperlink" Target="http://de.wikipedia.org/wiki/Wassersport" TargetMode="External"/><Relationship Id="rId7" Type="http://schemas.openxmlformats.org/officeDocument/2006/relationships/hyperlink" Target="http://de.wikipedia.org/wiki/Schwimmflosse" TargetMode="External"/><Relationship Id="rId2" Type="http://schemas.openxmlformats.org/officeDocument/2006/relationships/hyperlink" Target="http://de.wikipedia.org/wiki/Wildwass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.wikipedia.org/wiki/Schwimmweste" TargetMode="External"/><Relationship Id="rId5" Type="http://schemas.openxmlformats.org/officeDocument/2006/relationships/hyperlink" Target="http://de.wikipedia.org/wiki/Helm" TargetMode="External"/><Relationship Id="rId4" Type="http://schemas.openxmlformats.org/officeDocument/2006/relationships/hyperlink" Target="http://de.wikipedia.org/wiki/Flo%C3%9F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9144000" cy="1752600"/>
          </a:xfrm>
        </p:spPr>
        <p:txBody>
          <a:bodyPr>
            <a:normAutofit/>
          </a:bodyPr>
          <a:lstStyle/>
          <a:p>
            <a:endParaRPr lang="sk-SK" dirty="0" smtClean="0"/>
          </a:p>
          <a:p>
            <a:endParaRPr lang="sk-SK" dirty="0" smtClean="0"/>
          </a:p>
          <a:p>
            <a:pPr algn="ctr"/>
            <a:r>
              <a:rPr lang="sk-SK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Sabína</a:t>
            </a:r>
            <a:r>
              <a:rPr lang="sk-SK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k-SK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Hrozienčíková</a:t>
            </a:r>
            <a:r>
              <a:rPr lang="sk-SK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k-SK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sk-SK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Martina Kohútová II.IKT</a:t>
            </a:r>
            <a:endParaRPr lang="sk-SK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1979712" y="836712"/>
            <a:ext cx="64281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VODA ZABÁVA</a:t>
            </a:r>
            <a:endParaRPr lang="sk-SK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1" name="Picture 3" descr="C:\Users\Michal\Desktop\vod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266825" cy="2200275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5" name="Picture 9" descr="C:\Users\Igvozdiak\Desktop\Untitled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80928"/>
            <a:ext cx="6372200" cy="3175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err="1" smtClean="0"/>
              <a:t>Die</a:t>
            </a:r>
            <a:r>
              <a:rPr lang="sk-SK" dirty="0" smtClean="0"/>
              <a:t> </a:t>
            </a:r>
            <a:r>
              <a:rPr lang="sk-SK" dirty="0" err="1" smtClean="0"/>
              <a:t>Unterhaltung</a:t>
            </a:r>
            <a:r>
              <a:rPr lang="sk-SK" dirty="0" smtClean="0"/>
              <a:t> in </a:t>
            </a:r>
            <a:r>
              <a:rPr lang="sk-SK" dirty="0" err="1" smtClean="0"/>
              <a:t>Tatralandia</a:t>
            </a:r>
            <a:r>
              <a:rPr lang="sk-SK" dirty="0" smtClean="0"/>
              <a:t> </a:t>
            </a:r>
            <a:r>
              <a:rPr lang="sk-SK" dirty="0" err="1" smtClean="0"/>
              <a:t>geht</a:t>
            </a:r>
            <a:r>
              <a:rPr lang="sk-SK" dirty="0" smtClean="0"/>
              <a:t> </a:t>
            </a:r>
            <a:r>
              <a:rPr lang="sk-SK" dirty="0" err="1" smtClean="0"/>
              <a:t>mit</a:t>
            </a:r>
            <a:r>
              <a:rPr lang="sk-SK" dirty="0" smtClean="0"/>
              <a:t> </a:t>
            </a:r>
            <a:r>
              <a:rPr lang="sk-SK" dirty="0" err="1" smtClean="0"/>
              <a:t>Sommerzeit</a:t>
            </a:r>
            <a:r>
              <a:rPr lang="sk-SK" dirty="0" smtClean="0"/>
              <a:t> </a:t>
            </a:r>
            <a:r>
              <a:rPr lang="sk-SK" dirty="0" err="1" smtClean="0"/>
              <a:t>bestimmt</a:t>
            </a:r>
            <a:r>
              <a:rPr lang="sk-SK" dirty="0" smtClean="0"/>
              <a:t> </a:t>
            </a:r>
            <a:r>
              <a:rPr lang="sk-SK" dirty="0" err="1" smtClean="0"/>
              <a:t>nicht</a:t>
            </a:r>
            <a:r>
              <a:rPr lang="sk-SK" dirty="0" smtClean="0"/>
              <a:t> </a:t>
            </a:r>
            <a:r>
              <a:rPr lang="sk-SK" dirty="0" err="1" smtClean="0"/>
              <a:t>zu</a:t>
            </a:r>
            <a:r>
              <a:rPr lang="sk-SK" dirty="0" smtClean="0"/>
              <a:t> Ende. </a:t>
            </a:r>
            <a:r>
              <a:rPr lang="sk-SK" dirty="0" err="1" smtClean="0"/>
              <a:t>Sie</a:t>
            </a:r>
            <a:r>
              <a:rPr lang="sk-SK" dirty="0" smtClean="0"/>
              <a:t> </a:t>
            </a:r>
            <a:r>
              <a:rPr lang="sk-SK" dirty="0" err="1" smtClean="0"/>
              <a:t>können</a:t>
            </a:r>
            <a:r>
              <a:rPr lang="sk-SK" dirty="0" smtClean="0"/>
              <a:t> </a:t>
            </a:r>
            <a:r>
              <a:rPr lang="sk-SK" dirty="0" err="1" smtClean="0"/>
              <a:t>sich</a:t>
            </a:r>
            <a:r>
              <a:rPr lang="sk-SK" dirty="0" smtClean="0"/>
              <a:t> </a:t>
            </a:r>
            <a:r>
              <a:rPr lang="sk-SK" dirty="0" err="1" smtClean="0"/>
              <a:t>während</a:t>
            </a:r>
            <a:r>
              <a:rPr lang="sk-SK" dirty="0" smtClean="0"/>
              <a:t> des </a:t>
            </a:r>
            <a:r>
              <a:rPr lang="sk-SK" dirty="0" err="1" smtClean="0"/>
              <a:t>ganzen</a:t>
            </a:r>
            <a:r>
              <a:rPr lang="sk-SK" dirty="0" smtClean="0"/>
              <a:t> </a:t>
            </a:r>
            <a:r>
              <a:rPr lang="sk-SK" dirty="0" err="1" smtClean="0"/>
              <a:t>Jahres</a:t>
            </a:r>
            <a:r>
              <a:rPr lang="sk-SK" dirty="0" smtClean="0"/>
              <a:t> </a:t>
            </a:r>
            <a:r>
              <a:rPr lang="sk-SK" dirty="0" err="1" smtClean="0"/>
              <a:t>ausser</a:t>
            </a:r>
            <a:r>
              <a:rPr lang="sk-SK" dirty="0" smtClean="0"/>
              <a:t> der </a:t>
            </a:r>
            <a:r>
              <a:rPr lang="sk-SK" dirty="0" err="1" smtClean="0"/>
              <a:t>Sommerung</a:t>
            </a:r>
            <a:r>
              <a:rPr lang="sk-SK" dirty="0" smtClean="0"/>
              <a:t> </a:t>
            </a:r>
            <a:r>
              <a:rPr lang="sk-SK" dirty="0" err="1" smtClean="0"/>
              <a:t>unter</a:t>
            </a:r>
            <a:r>
              <a:rPr lang="sk-SK" dirty="0" smtClean="0"/>
              <a:t> </a:t>
            </a:r>
            <a:r>
              <a:rPr lang="sk-SK" dirty="0" err="1" smtClean="0"/>
              <a:t>den</a:t>
            </a:r>
            <a:r>
              <a:rPr lang="sk-SK" dirty="0" smtClean="0"/>
              <a:t> </a:t>
            </a:r>
            <a:r>
              <a:rPr lang="sk-SK" dirty="0" err="1" smtClean="0"/>
              <a:t>Palmen</a:t>
            </a:r>
            <a:r>
              <a:rPr lang="sk-SK" dirty="0" smtClean="0"/>
              <a:t> </a:t>
            </a:r>
            <a:r>
              <a:rPr lang="sk-SK" dirty="0" err="1" smtClean="0"/>
              <a:t>auf</a:t>
            </a:r>
            <a:r>
              <a:rPr lang="sk-SK" dirty="0" smtClean="0"/>
              <a:t> 5 </a:t>
            </a:r>
            <a:r>
              <a:rPr lang="sk-SK" dirty="0" err="1" smtClean="0"/>
              <a:t>Toboggans</a:t>
            </a:r>
            <a:r>
              <a:rPr lang="sk-SK" dirty="0" smtClean="0"/>
              <a:t> </a:t>
            </a:r>
            <a:r>
              <a:rPr lang="sk-SK" dirty="0" err="1" smtClean="0"/>
              <a:t>austoben</a:t>
            </a:r>
            <a:r>
              <a:rPr lang="sk-SK" dirty="0" smtClean="0"/>
              <a:t>, in 9 </a:t>
            </a:r>
            <a:r>
              <a:rPr lang="sk-SK" dirty="0" err="1" smtClean="0"/>
              <a:t>Bassins</a:t>
            </a:r>
            <a:r>
              <a:rPr lang="sk-SK" dirty="0" smtClean="0"/>
              <a:t> </a:t>
            </a:r>
            <a:r>
              <a:rPr lang="sk-SK" dirty="0" err="1" smtClean="0"/>
              <a:t>entspannen</a:t>
            </a:r>
            <a:r>
              <a:rPr lang="sk-SK" dirty="0" smtClean="0"/>
              <a:t>, </a:t>
            </a:r>
            <a:r>
              <a:rPr lang="sk-SK" dirty="0" err="1" smtClean="0"/>
              <a:t>die</a:t>
            </a:r>
            <a:r>
              <a:rPr lang="sk-SK" dirty="0" smtClean="0"/>
              <a:t> </a:t>
            </a:r>
            <a:r>
              <a:rPr lang="sk-SK" dirty="0" err="1" smtClean="0"/>
              <a:t>wohltuenden</a:t>
            </a:r>
            <a:r>
              <a:rPr lang="sk-SK" dirty="0" smtClean="0"/>
              <a:t> </a:t>
            </a:r>
            <a:r>
              <a:rPr lang="sk-SK" dirty="0" err="1" smtClean="0"/>
              <a:t>Wirkungen</a:t>
            </a:r>
            <a:r>
              <a:rPr lang="sk-SK" dirty="0" smtClean="0"/>
              <a:t> von </a:t>
            </a:r>
            <a:r>
              <a:rPr lang="sk-SK" b="1" dirty="0" err="1" smtClean="0"/>
              <a:t>thalasso</a:t>
            </a:r>
            <a:r>
              <a:rPr lang="sk-SK" b="1" dirty="0" smtClean="0"/>
              <a:t> terapie</a:t>
            </a:r>
            <a:r>
              <a:rPr lang="sk-SK" dirty="0" smtClean="0"/>
              <a:t> </a:t>
            </a:r>
            <a:r>
              <a:rPr lang="sk-SK" dirty="0" err="1" smtClean="0"/>
              <a:t>genießen</a:t>
            </a:r>
            <a:r>
              <a:rPr lang="sk-SK" dirty="0" smtClean="0"/>
              <a:t>, </a:t>
            </a:r>
            <a:r>
              <a:rPr lang="sk-SK" dirty="0" err="1" smtClean="0"/>
              <a:t>Ihren</a:t>
            </a:r>
            <a:r>
              <a:rPr lang="sk-SK" dirty="0" smtClean="0"/>
              <a:t> </a:t>
            </a:r>
            <a:r>
              <a:rPr lang="sk-SK" dirty="0" err="1" smtClean="0"/>
              <a:t>Körper</a:t>
            </a:r>
            <a:r>
              <a:rPr lang="sk-SK" dirty="0" smtClean="0"/>
              <a:t> in der </a:t>
            </a:r>
            <a:r>
              <a:rPr lang="sk-SK" b="1" dirty="0" err="1" smtClean="0"/>
              <a:t>Keltensaunawelt</a:t>
            </a:r>
            <a:r>
              <a:rPr lang="sk-SK" dirty="0" smtClean="0"/>
              <a:t> </a:t>
            </a:r>
            <a:r>
              <a:rPr lang="sk-SK" dirty="0" err="1" smtClean="0"/>
              <a:t>regenerieren</a:t>
            </a:r>
            <a:r>
              <a:rPr lang="sk-SK" dirty="0" smtClean="0"/>
              <a:t> </a:t>
            </a:r>
            <a:r>
              <a:rPr lang="sk-SK" dirty="0" err="1" smtClean="0"/>
              <a:t>und</a:t>
            </a:r>
            <a:r>
              <a:rPr lang="sk-SK" dirty="0" smtClean="0"/>
              <a:t> </a:t>
            </a:r>
            <a:r>
              <a:rPr lang="sk-SK" dirty="0" err="1" smtClean="0"/>
              <a:t>dank</a:t>
            </a:r>
            <a:r>
              <a:rPr lang="sk-SK" dirty="0" smtClean="0"/>
              <a:t> </a:t>
            </a:r>
            <a:r>
              <a:rPr lang="sk-SK" dirty="0" err="1" smtClean="0"/>
              <a:t>Massagen</a:t>
            </a:r>
            <a:r>
              <a:rPr lang="sk-SK" dirty="0" smtClean="0"/>
              <a:t>, </a:t>
            </a:r>
            <a:r>
              <a:rPr lang="sk-SK" dirty="0" err="1" smtClean="0"/>
              <a:t>Packungen</a:t>
            </a:r>
            <a:r>
              <a:rPr lang="sk-SK" dirty="0" smtClean="0"/>
              <a:t> </a:t>
            </a:r>
            <a:r>
              <a:rPr lang="sk-SK" dirty="0" err="1" smtClean="0"/>
              <a:t>und</a:t>
            </a:r>
            <a:r>
              <a:rPr lang="sk-SK" dirty="0" smtClean="0"/>
              <a:t> </a:t>
            </a:r>
            <a:r>
              <a:rPr lang="sk-SK" dirty="0" err="1" smtClean="0"/>
              <a:t>Bädern</a:t>
            </a:r>
            <a:r>
              <a:rPr lang="sk-SK" dirty="0" smtClean="0"/>
              <a:t> in </a:t>
            </a:r>
            <a:r>
              <a:rPr lang="sk-SK" b="1" dirty="0" err="1" smtClean="0"/>
              <a:t>Wellness</a:t>
            </a:r>
            <a:r>
              <a:rPr lang="sk-SK" b="1" dirty="0" smtClean="0"/>
              <a:t> </a:t>
            </a:r>
            <a:r>
              <a:rPr lang="sk-SK" b="1" dirty="0" err="1" smtClean="0"/>
              <a:t>Paradise</a:t>
            </a:r>
            <a:r>
              <a:rPr lang="sk-SK" dirty="0" smtClean="0"/>
              <a:t> </a:t>
            </a:r>
            <a:r>
              <a:rPr lang="sk-SK" dirty="0" err="1" smtClean="0"/>
              <a:t>die</a:t>
            </a:r>
            <a:r>
              <a:rPr lang="sk-SK" dirty="0" smtClean="0"/>
              <a:t> </a:t>
            </a:r>
            <a:r>
              <a:rPr lang="sk-SK" dirty="0" err="1" smtClean="0"/>
              <a:t>verlorene</a:t>
            </a:r>
            <a:r>
              <a:rPr lang="sk-SK" dirty="0" smtClean="0"/>
              <a:t> </a:t>
            </a:r>
            <a:r>
              <a:rPr lang="sk-SK" dirty="0" err="1" smtClean="0"/>
              <a:t>Kräfte</a:t>
            </a:r>
            <a:r>
              <a:rPr lang="sk-SK" dirty="0" smtClean="0"/>
              <a:t> </a:t>
            </a:r>
            <a:r>
              <a:rPr lang="sk-SK" dirty="0" err="1" smtClean="0"/>
              <a:t>schöpfen</a:t>
            </a:r>
            <a:r>
              <a:rPr lang="sk-SK" dirty="0" smtClean="0"/>
              <a:t>. 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chal\Desktop\sabina prezentacia\besenov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628799"/>
            <a:ext cx="2956066" cy="2697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dirty="0" smtClean="0"/>
              <a:t>Ďalšie atrakcie </a:t>
            </a:r>
            <a:r>
              <a:rPr lang="sk-SK" dirty="0" err="1" smtClean="0"/>
              <a:t>aquaparku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28801"/>
            <a:ext cx="6851104" cy="4543716"/>
          </a:xfrm>
        </p:spPr>
        <p:txBody>
          <a:bodyPr>
            <a:normAutofit fontScale="92500"/>
          </a:bodyPr>
          <a:lstStyle/>
          <a:p>
            <a:pPr lvl="0">
              <a:buClr>
                <a:schemeClr val="accent2"/>
              </a:buClr>
              <a:buFont typeface="Wingdings" pitchFamily="2" charset="2"/>
              <a:buChar char="Ø"/>
            </a:pPr>
            <a:r>
              <a:rPr lang="sk-SK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Bungee</a:t>
            </a:r>
            <a:r>
              <a:rPr lang="sk-SK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sk-SK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Run</a:t>
            </a:r>
            <a:r>
              <a:rPr lang="sk-SK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- kto dobehne ďalej</a:t>
            </a:r>
          </a:p>
          <a:p>
            <a:pPr lvl="0">
              <a:buClr>
                <a:schemeClr val="accent2"/>
              </a:buClr>
              <a:buFont typeface="Wingdings" pitchFamily="2" charset="2"/>
              <a:buChar char="Ø"/>
            </a:pPr>
            <a:r>
              <a:rPr lang="sk-SK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Pirate</a:t>
            </a:r>
            <a:r>
              <a:rPr lang="sk-SK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sk-SK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Slide</a:t>
            </a:r>
            <a:r>
              <a:rPr lang="sk-SK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- na pirátskych vodách</a:t>
            </a:r>
          </a:p>
          <a:p>
            <a:pPr lvl="0">
              <a:buClr>
                <a:schemeClr val="accent2"/>
              </a:buClr>
              <a:buFont typeface="Wingdings" pitchFamily="2" charset="2"/>
              <a:buChar char="Ø"/>
            </a:pPr>
            <a:r>
              <a:rPr lang="sk-SK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Jungle</a:t>
            </a:r>
            <a:r>
              <a:rPr lang="sk-SK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sk-SK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Slide</a:t>
            </a:r>
            <a:r>
              <a:rPr lang="sk-SK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- uteč tigrovi po šmýkačke</a:t>
            </a:r>
          </a:p>
          <a:p>
            <a:pPr lvl="0">
              <a:buClr>
                <a:schemeClr val="accent2"/>
              </a:buClr>
              <a:buFont typeface="Wingdings" pitchFamily="2" charset="2"/>
              <a:buChar char="Ø"/>
            </a:pPr>
            <a:r>
              <a:rPr lang="sk-SK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Tibet </a:t>
            </a:r>
            <a:r>
              <a:rPr lang="sk-SK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ladder</a:t>
            </a:r>
            <a:r>
              <a:rPr lang="sk-SK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- otestuj si svoj balans</a:t>
            </a:r>
          </a:p>
          <a:p>
            <a:pPr lvl="0">
              <a:buClr>
                <a:schemeClr val="accent2"/>
              </a:buClr>
              <a:buFont typeface="Wingdings" pitchFamily="2" charset="2"/>
              <a:buChar char="Ø"/>
            </a:pPr>
            <a:r>
              <a:rPr lang="sk-SK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Tiger </a:t>
            </a:r>
            <a:r>
              <a:rPr lang="sk-SK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Pool</a:t>
            </a:r>
            <a:r>
              <a:rPr lang="sk-SK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- ponor sa do loptičiek</a:t>
            </a:r>
          </a:p>
          <a:p>
            <a:pPr lvl="0">
              <a:buClr>
                <a:schemeClr val="accent2"/>
              </a:buClr>
              <a:buFont typeface="Wingdings" pitchFamily="2" charset="2"/>
              <a:buChar char="Ø"/>
            </a:pPr>
            <a:r>
              <a:rPr lang="sk-SK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Kilimanjaro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- zdolaj najvyšší africký vrch</a:t>
            </a:r>
          </a:p>
          <a:p>
            <a:pPr lvl="0">
              <a:buClr>
                <a:schemeClr val="accent2"/>
              </a:buClr>
              <a:buFont typeface="Wingdings" pitchFamily="2" charset="2"/>
              <a:buChar char="Ø"/>
            </a:pPr>
            <a:r>
              <a:rPr lang="sk-SK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Gladiators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- rímske zápasenie o život</a:t>
            </a:r>
          </a:p>
          <a:p>
            <a:pPr lvl="0">
              <a:buClr>
                <a:schemeClr val="accent2"/>
              </a:buClr>
              <a:buFont typeface="Wingdings" pitchFamily="2" charset="2"/>
              <a:buChar char="Ø"/>
            </a:pPr>
            <a:r>
              <a:rPr lang="sk-SK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Karibik </a:t>
            </a:r>
            <a:r>
              <a:rPr lang="sk-SK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Hill</a:t>
            </a:r>
            <a:r>
              <a:rPr lang="sk-SK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- dostaneš sa na vrchol</a:t>
            </a:r>
          </a:p>
          <a:p>
            <a:pPr lvl="0">
              <a:buClr>
                <a:schemeClr val="accent2"/>
              </a:buClr>
              <a:buFont typeface="Wingdings" pitchFamily="2" charset="2"/>
              <a:buChar char="Ø"/>
            </a:pPr>
            <a:r>
              <a:rPr lang="sk-SK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Pirátska loď Čierny Korzár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– pohojdaj sa na obrovských vlnách</a:t>
            </a:r>
          </a:p>
          <a:p>
            <a:pPr lvl="0">
              <a:buClr>
                <a:schemeClr val="accent2"/>
              </a:buClr>
              <a:buFont typeface="Wingdings" pitchFamily="2" charset="2"/>
              <a:buChar char="Ø"/>
            </a:pPr>
            <a:r>
              <a:rPr lang="sk-SK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Chobotnica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– retiazkový kolotoč pre najmenších</a:t>
            </a:r>
          </a:p>
          <a:p>
            <a:pPr lvl="0">
              <a:buClr>
                <a:schemeClr val="accent2"/>
              </a:buClr>
              <a:buFont typeface="Wingdings" pitchFamily="2" charset="2"/>
              <a:buChar char="Ø"/>
            </a:pPr>
            <a:r>
              <a:rPr lang="sk-SK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Jungle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– nafukovací hrad</a:t>
            </a:r>
          </a:p>
          <a:p>
            <a:pPr lvl="0">
              <a:buClr>
                <a:schemeClr val="accent2"/>
              </a:buClr>
              <a:buFont typeface="Wingdings" pitchFamily="2" charset="2"/>
              <a:buChar char="Ø"/>
            </a:pPr>
            <a:r>
              <a:rPr lang="sk-SK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Zúrivý elektrický býk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– kto dlhšie vydrží?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sk-SK" u="sng" dirty="0" err="1" smtClean="0"/>
              <a:t>AquaRelax</a:t>
            </a:r>
            <a:r>
              <a:rPr lang="sk-SK" u="sng" dirty="0" smtClean="0"/>
              <a:t> Dolný Kubín</a:t>
            </a:r>
            <a:endParaRPr lang="sk-SK" u="sng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28628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dirty="0" err="1" smtClean="0">
                <a:latin typeface="Adobe Garamond Pro" pitchFamily="18" charset="-18"/>
              </a:rPr>
              <a:t>Aquapark</a:t>
            </a:r>
            <a:r>
              <a:rPr lang="en-US" dirty="0" smtClean="0">
                <a:latin typeface="Adobe Garamond Pro" pitchFamily="18" charset="-18"/>
              </a:rPr>
              <a:t> </a:t>
            </a:r>
            <a:r>
              <a:rPr lang="en-US" dirty="0" err="1" smtClean="0">
                <a:latin typeface="Adobe Garamond Pro" pitchFamily="18" charset="-18"/>
              </a:rPr>
              <a:t>AquaRelax</a:t>
            </a:r>
            <a:r>
              <a:rPr lang="en-US" dirty="0" smtClean="0">
                <a:latin typeface="Adobe Garamond Pro" pitchFamily="18" charset="-18"/>
              </a:rPr>
              <a:t> </a:t>
            </a:r>
            <a:r>
              <a:rPr lang="en-US" dirty="0" err="1" smtClean="0">
                <a:latin typeface="Adobe Garamond Pro" pitchFamily="18" charset="-18"/>
              </a:rPr>
              <a:t>Dolný</a:t>
            </a:r>
            <a:r>
              <a:rPr lang="en-US" dirty="0" smtClean="0">
                <a:latin typeface="Adobe Garamond Pro" pitchFamily="18" charset="-18"/>
              </a:rPr>
              <a:t> </a:t>
            </a:r>
            <a:r>
              <a:rPr lang="en-US" dirty="0" err="1" smtClean="0">
                <a:latin typeface="Adobe Garamond Pro" pitchFamily="18" charset="-18"/>
              </a:rPr>
              <a:t>Kubín</a:t>
            </a:r>
            <a:r>
              <a:rPr lang="en-US" dirty="0" smtClean="0">
                <a:latin typeface="Adobe Garamond Pro" pitchFamily="18" charset="-18"/>
              </a:rPr>
              <a:t> </a:t>
            </a:r>
            <a:r>
              <a:rPr lang="en-US" dirty="0" err="1" smtClean="0">
                <a:latin typeface="Adobe Garamond Pro" pitchFamily="18" charset="-18"/>
              </a:rPr>
              <a:t>sa</a:t>
            </a:r>
            <a:r>
              <a:rPr lang="en-US" dirty="0" smtClean="0">
                <a:latin typeface="Adobe Garamond Pro" pitchFamily="18" charset="-18"/>
              </a:rPr>
              <a:t> </a:t>
            </a:r>
            <a:r>
              <a:rPr lang="en-US" dirty="0" err="1" smtClean="0">
                <a:latin typeface="Adobe Garamond Pro" pitchFamily="18" charset="-18"/>
              </a:rPr>
              <a:t>nachádza</a:t>
            </a:r>
            <a:r>
              <a:rPr lang="en-US" dirty="0" smtClean="0">
                <a:latin typeface="Adobe Garamond Pro" pitchFamily="18" charset="-18"/>
              </a:rPr>
              <a:t> </a:t>
            </a:r>
            <a:r>
              <a:rPr lang="en-US" dirty="0" err="1" smtClean="0">
                <a:latin typeface="Adobe Garamond Pro" pitchFamily="18" charset="-18"/>
              </a:rPr>
              <a:t>na</a:t>
            </a:r>
            <a:r>
              <a:rPr lang="en-US" dirty="0" smtClean="0">
                <a:latin typeface="Adobe Garamond Pro" pitchFamily="18" charset="-18"/>
              </a:rPr>
              <a:t> </a:t>
            </a:r>
            <a:r>
              <a:rPr lang="en-US" dirty="0" err="1" smtClean="0">
                <a:latin typeface="Adobe Garamond Pro" pitchFamily="18" charset="-18"/>
              </a:rPr>
              <a:t>sídlisku</a:t>
            </a:r>
            <a:r>
              <a:rPr lang="en-US" dirty="0" smtClean="0">
                <a:latin typeface="Adobe Garamond Pro" pitchFamily="18" charset="-18"/>
              </a:rPr>
              <a:t> </a:t>
            </a:r>
            <a:r>
              <a:rPr lang="en-US" dirty="0" err="1" smtClean="0">
                <a:latin typeface="Adobe Garamond Pro" pitchFamily="18" charset="-18"/>
              </a:rPr>
              <a:t>Bysterec</a:t>
            </a:r>
            <a:endParaRPr lang="sk-SK" dirty="0" smtClean="0">
              <a:latin typeface="Adobe Garamond Pro" pitchFamily="18" charset="-18"/>
            </a:endParaRPr>
          </a:p>
          <a:p>
            <a:endParaRPr lang="sk-SK" b="1" i="1" dirty="0" smtClean="0"/>
          </a:p>
          <a:p>
            <a:endParaRPr lang="sk-SK" b="1" i="1" dirty="0" smtClean="0"/>
          </a:p>
          <a:p>
            <a:endParaRPr lang="sk-SK" b="1" i="1" dirty="0" smtClean="0"/>
          </a:p>
          <a:p>
            <a:pPr>
              <a:buClr>
                <a:schemeClr val="accent2"/>
              </a:buClr>
            </a:pPr>
            <a:r>
              <a:rPr lang="en-US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-18"/>
              </a:rPr>
              <a:t>Plavecký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-18"/>
              </a:rPr>
              <a:t> </a:t>
            </a:r>
            <a:r>
              <a:rPr lang="en-US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-18"/>
              </a:rPr>
              <a:t>bazén</a:t>
            </a:r>
            <a:r>
              <a:rPr lang="sk-SK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-18"/>
              </a:rPr>
              <a:t> </a:t>
            </a:r>
            <a:r>
              <a:rPr lang="en-US" i="1" dirty="0" smtClean="0"/>
              <a:t>- </a:t>
            </a:r>
            <a:r>
              <a:rPr lang="en-US" i="1" dirty="0" err="1" smtClean="0"/>
              <a:t>dĺžka</a:t>
            </a:r>
            <a:r>
              <a:rPr lang="en-US" i="1" dirty="0" smtClean="0"/>
              <a:t> 25 m </a:t>
            </a:r>
            <a:br>
              <a:rPr lang="en-US" i="1" dirty="0" smtClean="0"/>
            </a:br>
            <a:r>
              <a:rPr lang="sk-SK" i="1" dirty="0" smtClean="0"/>
              <a:t>		        </a:t>
            </a:r>
            <a:r>
              <a:rPr lang="en-US" i="1" dirty="0" smtClean="0"/>
              <a:t>- </a:t>
            </a:r>
            <a:r>
              <a:rPr lang="en-US" i="1" dirty="0" err="1" smtClean="0"/>
              <a:t>šírka</a:t>
            </a:r>
            <a:r>
              <a:rPr lang="en-US" i="1" dirty="0" smtClean="0"/>
              <a:t> 15 m </a:t>
            </a:r>
            <a:br>
              <a:rPr lang="en-US" i="1" dirty="0" smtClean="0"/>
            </a:br>
            <a:r>
              <a:rPr lang="sk-SK" i="1" dirty="0" smtClean="0"/>
              <a:t>		          </a:t>
            </a:r>
            <a:r>
              <a:rPr lang="en-US" i="1" dirty="0" smtClean="0"/>
              <a:t>- </a:t>
            </a:r>
            <a:r>
              <a:rPr lang="en-US" i="1" dirty="0" err="1" smtClean="0"/>
              <a:t>hĺbka</a:t>
            </a:r>
            <a:r>
              <a:rPr lang="en-US" i="1" dirty="0" smtClean="0"/>
              <a:t> 1,05 – 2 m </a:t>
            </a:r>
            <a:br>
              <a:rPr lang="en-US" i="1" dirty="0" smtClean="0"/>
            </a:br>
            <a:r>
              <a:rPr lang="sk-SK" i="1" dirty="0" smtClean="0"/>
              <a:t>		            </a:t>
            </a:r>
            <a:r>
              <a:rPr lang="en-US" i="1" dirty="0" smtClean="0"/>
              <a:t>- </a:t>
            </a:r>
            <a:r>
              <a:rPr lang="en-US" i="1" dirty="0" err="1" smtClean="0"/>
              <a:t>teplota</a:t>
            </a:r>
            <a:r>
              <a:rPr lang="en-US" i="1" dirty="0" smtClean="0"/>
              <a:t> </a:t>
            </a:r>
            <a:r>
              <a:rPr lang="en-US" i="1" dirty="0" err="1" smtClean="0"/>
              <a:t>vody</a:t>
            </a:r>
            <a:r>
              <a:rPr lang="en-US" i="1" dirty="0" smtClean="0"/>
              <a:t> 26° C  </a:t>
            </a:r>
            <a:endParaRPr lang="sk-SK" i="1" dirty="0" smtClean="0"/>
          </a:p>
          <a:p>
            <a:pPr>
              <a:buNone/>
            </a:pPr>
            <a:r>
              <a:rPr lang="sk-SK" b="1" dirty="0" smtClean="0"/>
              <a:t> </a:t>
            </a:r>
          </a:p>
          <a:p>
            <a:pPr algn="r">
              <a:buClr>
                <a:schemeClr val="accent2"/>
              </a:buClr>
            </a:pPr>
            <a:r>
              <a:rPr lang="sk-SK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-18"/>
              </a:rPr>
              <a:t>Relaxačný bazén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-18"/>
              </a:rPr>
              <a:t>-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hĺbka 110 až 130</a:t>
            </a:r>
          </a:p>
          <a:p>
            <a:pPr algn="ctr"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-18"/>
              </a:rPr>
              <a:t>						          -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dĺžka 26 m </a:t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		 	       - šírka 19 m </a:t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 				   - teplota vody 34° C</a:t>
            </a:r>
            <a:endParaRPr lang="sk-SK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i="1" dirty="0" smtClean="0"/>
              <a:t/>
            </a:r>
            <a:br>
              <a:rPr lang="en-US" i="1" dirty="0" smtClean="0"/>
            </a:br>
            <a:endParaRPr lang="sk-SK" dirty="0"/>
          </a:p>
        </p:txBody>
      </p:sp>
      <p:pic>
        <p:nvPicPr>
          <p:cNvPr id="1026" name="Picture 2" descr="C:\Users\Michal\Desktop\sabina prezentacia\D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93096"/>
            <a:ext cx="3495332" cy="2302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u="sng" dirty="0" err="1" smtClean="0"/>
              <a:t>AquaRelax</a:t>
            </a:r>
            <a:r>
              <a:rPr lang="sk-SK" b="1" u="sng" dirty="0" smtClean="0"/>
              <a:t> Dolný Kubín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dirty="0" err="1" smtClean="0"/>
              <a:t>Das</a:t>
            </a:r>
            <a:r>
              <a:rPr lang="sk-SK" dirty="0" smtClean="0"/>
              <a:t> </a:t>
            </a:r>
            <a:r>
              <a:rPr lang="sk-SK" dirty="0" err="1" smtClean="0"/>
              <a:t>Areal</a:t>
            </a:r>
            <a:r>
              <a:rPr lang="sk-SK" dirty="0" smtClean="0"/>
              <a:t> </a:t>
            </a:r>
            <a:r>
              <a:rPr lang="sk-SK" dirty="0" err="1" smtClean="0"/>
              <a:t>befindet</a:t>
            </a:r>
            <a:r>
              <a:rPr lang="sk-SK" dirty="0" smtClean="0"/>
              <a:t> </a:t>
            </a:r>
            <a:r>
              <a:rPr lang="sk-SK" dirty="0" err="1" smtClean="0"/>
              <a:t>sich</a:t>
            </a:r>
            <a:r>
              <a:rPr lang="sk-SK" dirty="0" smtClean="0"/>
              <a:t> in der </a:t>
            </a:r>
            <a:r>
              <a:rPr lang="sk-SK" dirty="0" err="1" smtClean="0"/>
              <a:t>Siedlung</a:t>
            </a:r>
            <a:r>
              <a:rPr lang="sk-SK" dirty="0" smtClean="0"/>
              <a:t> </a:t>
            </a:r>
            <a:r>
              <a:rPr lang="sk-SK" dirty="0" err="1" smtClean="0"/>
              <a:t>Bysterec</a:t>
            </a:r>
            <a:r>
              <a:rPr lang="sk-SK" dirty="0" smtClean="0"/>
              <a:t> in Dolný Kubín.</a:t>
            </a:r>
          </a:p>
          <a:p>
            <a:r>
              <a:rPr lang="en-US" dirty="0" smtClean="0"/>
              <a:t>Es hat:</a:t>
            </a:r>
            <a:endParaRPr lang="sk-SK" dirty="0" smtClean="0"/>
          </a:p>
          <a:p>
            <a:pPr lvl="0"/>
            <a:r>
              <a:rPr lang="en-US" dirty="0" err="1" smtClean="0"/>
              <a:t>Schwimmbasin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Wassertemperatur</a:t>
            </a:r>
            <a:r>
              <a:rPr lang="en-US" dirty="0" smtClean="0"/>
              <a:t>  26</a:t>
            </a:r>
            <a:r>
              <a:rPr lang="sk-SK" b="1" dirty="0" smtClean="0"/>
              <a:t>°</a:t>
            </a:r>
            <a:r>
              <a:rPr lang="sk-SK" dirty="0" smtClean="0"/>
              <a:t>C</a:t>
            </a:r>
          </a:p>
          <a:p>
            <a:pPr lvl="0"/>
            <a:r>
              <a:rPr lang="sk-SK" dirty="0" err="1" smtClean="0"/>
              <a:t>Relaxbasin</a:t>
            </a:r>
            <a:r>
              <a:rPr lang="sk-SK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Wassertemperatur</a:t>
            </a:r>
            <a:r>
              <a:rPr lang="en-US" dirty="0" smtClean="0"/>
              <a:t>  34</a:t>
            </a:r>
            <a:r>
              <a:rPr lang="sk-SK" b="1" dirty="0" smtClean="0"/>
              <a:t>°</a:t>
            </a:r>
            <a:r>
              <a:rPr lang="sk-SK" dirty="0" smtClean="0"/>
              <a:t>C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fontAlgn="b"/>
            <a:r>
              <a:rPr lang="sk-SK" u="sng" dirty="0" err="1" smtClean="0"/>
              <a:t>Spa</a:t>
            </a:r>
            <a:r>
              <a:rPr lang="sk-SK" u="sng" dirty="0" smtClean="0"/>
              <a:t> &amp; </a:t>
            </a:r>
            <a:r>
              <a:rPr lang="sk-SK" u="sng" dirty="0" err="1" smtClean="0"/>
              <a:t>Aquapark</a:t>
            </a:r>
            <a:r>
              <a:rPr lang="sk-SK" u="sng" dirty="0" smtClean="0"/>
              <a:t> </a:t>
            </a:r>
            <a:r>
              <a:rPr lang="sk-SK" u="sng" dirty="0" err="1" smtClean="0"/>
              <a:t>Turčianské</a:t>
            </a:r>
            <a:r>
              <a:rPr lang="sk-SK" u="sng" dirty="0" smtClean="0"/>
              <a:t> Teplice</a:t>
            </a:r>
            <a:endParaRPr lang="sk-SK" i="1" u="sng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929222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sk-SK" sz="4500" i="1" dirty="0" smtClean="0">
                <a:latin typeface="Adobe Hebrew" pitchFamily="18" charset="-79"/>
                <a:cs typeface="Adobe Hebrew" pitchFamily="18" charset="-79"/>
              </a:rPr>
              <a:t>L</a:t>
            </a:r>
            <a:r>
              <a:rPr lang="en-US" sz="4500" i="1" dirty="0" err="1" smtClean="0">
                <a:latin typeface="Adobe Hebrew" pitchFamily="18" charset="-79"/>
                <a:cs typeface="Adobe Hebrew" pitchFamily="18" charset="-79"/>
              </a:rPr>
              <a:t>eží</a:t>
            </a:r>
            <a:r>
              <a:rPr lang="en-US" sz="4500" i="1" dirty="0" smtClean="0">
                <a:latin typeface="Adobe Hebrew" pitchFamily="18" charset="-79"/>
                <a:cs typeface="Adobe Hebrew" pitchFamily="18" charset="-79"/>
              </a:rPr>
              <a:t> v centre </a:t>
            </a:r>
            <a:r>
              <a:rPr lang="en-US" sz="4500" i="1" dirty="0" err="1" smtClean="0">
                <a:latin typeface="Adobe Hebrew" pitchFamily="18" charset="-79"/>
                <a:cs typeface="Adobe Hebrew" pitchFamily="18" charset="-79"/>
              </a:rPr>
              <a:t>mesta</a:t>
            </a:r>
            <a:r>
              <a:rPr lang="en-US" sz="4500" i="1" dirty="0" smtClean="0">
                <a:latin typeface="Adobe Hebrew" pitchFamily="18" charset="-79"/>
                <a:cs typeface="Adobe Hebrew" pitchFamily="18" charset="-79"/>
              </a:rPr>
              <a:t> </a:t>
            </a:r>
            <a:r>
              <a:rPr lang="en-US" sz="4500" i="1" dirty="0" err="1" smtClean="0">
                <a:latin typeface="Adobe Hebrew" pitchFamily="18" charset="-79"/>
                <a:cs typeface="Adobe Hebrew" pitchFamily="18" charset="-79"/>
              </a:rPr>
              <a:t>Turčianske</a:t>
            </a:r>
            <a:r>
              <a:rPr lang="en-US" sz="4500" i="1" dirty="0" smtClean="0">
                <a:latin typeface="Adobe Hebrew" pitchFamily="18" charset="-79"/>
                <a:cs typeface="Adobe Hebrew" pitchFamily="18" charset="-79"/>
              </a:rPr>
              <a:t> Teplice, </a:t>
            </a:r>
            <a:r>
              <a:rPr lang="en-US" sz="4500" i="1" dirty="0" err="1" smtClean="0">
                <a:latin typeface="Adobe Hebrew" pitchFamily="18" charset="-79"/>
                <a:cs typeface="Adobe Hebrew" pitchFamily="18" charset="-79"/>
              </a:rPr>
              <a:t>na</a:t>
            </a:r>
            <a:r>
              <a:rPr lang="en-US" sz="4500" i="1" dirty="0" smtClean="0">
                <a:latin typeface="Adobe Hebrew" pitchFamily="18" charset="-79"/>
                <a:cs typeface="Adobe Hebrew" pitchFamily="18" charset="-79"/>
              </a:rPr>
              <a:t> </a:t>
            </a:r>
            <a:r>
              <a:rPr lang="en-US" sz="4500" i="1" dirty="0" err="1" smtClean="0">
                <a:latin typeface="Adobe Hebrew" pitchFamily="18" charset="-79"/>
                <a:cs typeface="Adobe Hebrew" pitchFamily="18" charset="-79"/>
              </a:rPr>
              <a:t>okraji</a:t>
            </a:r>
            <a:r>
              <a:rPr lang="en-US" sz="4500" i="1" dirty="0" smtClean="0">
                <a:latin typeface="Adobe Hebrew" pitchFamily="18" charset="-79"/>
                <a:cs typeface="Adobe Hebrew" pitchFamily="18" charset="-79"/>
              </a:rPr>
              <a:t> </a:t>
            </a:r>
            <a:r>
              <a:rPr lang="en-US" sz="4500" i="1" dirty="0" err="1" smtClean="0">
                <a:latin typeface="Adobe Hebrew" pitchFamily="18" charset="-79"/>
                <a:cs typeface="Adobe Hebrew" pitchFamily="18" charset="-79"/>
              </a:rPr>
              <a:t>krásneho</a:t>
            </a:r>
            <a:r>
              <a:rPr lang="en-US" sz="4500" i="1" dirty="0" smtClean="0">
                <a:latin typeface="Adobe Hebrew" pitchFamily="18" charset="-79"/>
                <a:cs typeface="Adobe Hebrew" pitchFamily="18" charset="-79"/>
              </a:rPr>
              <a:t> </a:t>
            </a:r>
            <a:r>
              <a:rPr lang="en-US" sz="4500" i="1" dirty="0" err="1" smtClean="0">
                <a:latin typeface="Adobe Hebrew" pitchFamily="18" charset="-79"/>
                <a:cs typeface="Adobe Hebrew" pitchFamily="18" charset="-79"/>
              </a:rPr>
              <a:t>kúpeľného</a:t>
            </a:r>
            <a:r>
              <a:rPr lang="en-US" sz="4500" i="1" dirty="0" smtClean="0">
                <a:latin typeface="Adobe Hebrew" pitchFamily="18" charset="-79"/>
                <a:cs typeface="Adobe Hebrew" pitchFamily="18" charset="-79"/>
              </a:rPr>
              <a:t> </a:t>
            </a:r>
            <a:r>
              <a:rPr lang="en-US" sz="4500" i="1" dirty="0" err="1" smtClean="0">
                <a:latin typeface="Adobe Hebrew" pitchFamily="18" charset="-79"/>
                <a:cs typeface="Adobe Hebrew" pitchFamily="18" charset="-79"/>
              </a:rPr>
              <a:t>parku</a:t>
            </a:r>
            <a:r>
              <a:rPr lang="en-US" sz="4500" i="1" dirty="0" smtClean="0">
                <a:latin typeface="Adobe Hebrew" pitchFamily="18" charset="-79"/>
                <a:cs typeface="Adobe Hebrew" pitchFamily="18" charset="-79"/>
              </a:rPr>
              <a:t> a je </a:t>
            </a:r>
            <a:r>
              <a:rPr lang="en-US" sz="4500" i="1" dirty="0" err="1" smtClean="0">
                <a:latin typeface="Adobe Hebrew" pitchFamily="18" charset="-79"/>
                <a:cs typeface="Adobe Hebrew" pitchFamily="18" charset="-79"/>
              </a:rPr>
              <a:t>klientom</a:t>
            </a:r>
            <a:r>
              <a:rPr lang="en-US" sz="4500" i="1" dirty="0" smtClean="0">
                <a:latin typeface="Adobe Hebrew" pitchFamily="18" charset="-79"/>
                <a:cs typeface="Adobe Hebrew" pitchFamily="18" charset="-79"/>
              </a:rPr>
              <a:t> k </a:t>
            </a:r>
            <a:r>
              <a:rPr lang="en-US" sz="4500" i="1" dirty="0" err="1" smtClean="0">
                <a:latin typeface="Adobe Hebrew" pitchFamily="18" charset="-79"/>
                <a:cs typeface="Adobe Hebrew" pitchFamily="18" charset="-79"/>
              </a:rPr>
              <a:t>dispozícii</a:t>
            </a:r>
            <a:r>
              <a:rPr lang="en-US" sz="4500" i="1" dirty="0" smtClean="0">
                <a:latin typeface="Adobe Hebrew" pitchFamily="18" charset="-79"/>
                <a:cs typeface="Adobe Hebrew" pitchFamily="18" charset="-79"/>
              </a:rPr>
              <a:t> </a:t>
            </a:r>
            <a:r>
              <a:rPr lang="en-US" sz="4500" i="1" dirty="0" err="1" smtClean="0">
                <a:latin typeface="Adobe Hebrew" pitchFamily="18" charset="-79"/>
                <a:cs typeface="Adobe Hebrew" pitchFamily="18" charset="-79"/>
              </a:rPr>
              <a:t>počas</a:t>
            </a:r>
            <a:r>
              <a:rPr lang="en-US" sz="4500" i="1" dirty="0" smtClean="0">
                <a:latin typeface="Adobe Hebrew" pitchFamily="18" charset="-79"/>
                <a:cs typeface="Adobe Hebrew" pitchFamily="18" charset="-79"/>
              </a:rPr>
              <a:t> </a:t>
            </a:r>
            <a:r>
              <a:rPr lang="en-US" sz="4500" i="1" dirty="0" err="1" smtClean="0">
                <a:latin typeface="Adobe Hebrew" pitchFamily="18" charset="-79"/>
                <a:cs typeface="Adobe Hebrew" pitchFamily="18" charset="-79"/>
              </a:rPr>
              <a:t>celého</a:t>
            </a:r>
            <a:r>
              <a:rPr lang="en-US" sz="4500" i="1" dirty="0" smtClean="0">
                <a:latin typeface="Adobe Hebrew" pitchFamily="18" charset="-79"/>
                <a:cs typeface="Adobe Hebrew" pitchFamily="18" charset="-79"/>
              </a:rPr>
              <a:t> </a:t>
            </a:r>
            <a:r>
              <a:rPr lang="en-US" sz="4500" i="1" dirty="0" err="1" smtClean="0">
                <a:latin typeface="Adobe Hebrew" pitchFamily="18" charset="-79"/>
                <a:cs typeface="Adobe Hebrew" pitchFamily="18" charset="-79"/>
              </a:rPr>
              <a:t>roka</a:t>
            </a:r>
            <a:endParaRPr lang="sk-SK" sz="4500" i="1" dirty="0" smtClean="0">
              <a:latin typeface="Adobe Hebrew" pitchFamily="18" charset="-79"/>
              <a:cs typeface="Adobe Hebrew" pitchFamily="18" charset="-79"/>
            </a:endParaRPr>
          </a:p>
          <a:p>
            <a:pPr algn="ctr">
              <a:buNone/>
            </a:pPr>
            <a:endParaRPr lang="sk-SK" sz="3500" b="1" i="1" dirty="0" smtClean="0"/>
          </a:p>
          <a:p>
            <a:pPr algn="ctr">
              <a:buNone/>
            </a:pPr>
            <a:endParaRPr lang="sk-SK" sz="4000" b="1" i="1" dirty="0" smtClean="0"/>
          </a:p>
          <a:p>
            <a:pPr algn="r">
              <a:buNone/>
            </a:pPr>
            <a:r>
              <a:rPr lang="en-US" sz="7000" b="1" i="1" u="sng" dirty="0" err="1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Bazény</a:t>
            </a:r>
            <a:r>
              <a:rPr lang="en-US" sz="7000" i="1" dirty="0" smtClean="0"/>
              <a:t/>
            </a:r>
            <a:br>
              <a:rPr lang="en-US" sz="7000" i="1" dirty="0" smtClean="0"/>
            </a:br>
            <a:r>
              <a:rPr lang="en-US" sz="4000" i="1" dirty="0" smtClean="0"/>
              <a:t/>
            </a:r>
            <a:br>
              <a:rPr lang="en-US" sz="4000" i="1" dirty="0" smtClean="0"/>
            </a:br>
            <a:r>
              <a:rPr lang="en-US" sz="4500" dirty="0" err="1" smtClean="0">
                <a:latin typeface="Adobe Arabic" pitchFamily="18" charset="-78"/>
                <a:cs typeface="Adobe Arabic" pitchFamily="18" charset="-78"/>
              </a:rPr>
              <a:t>Vonkajší</a:t>
            </a:r>
            <a:r>
              <a:rPr lang="en-US" sz="4500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4500" dirty="0" err="1" smtClean="0">
                <a:latin typeface="Adobe Arabic" pitchFamily="18" charset="-78"/>
                <a:cs typeface="Adobe Arabic" pitchFamily="18" charset="-78"/>
              </a:rPr>
              <a:t>bazén</a:t>
            </a:r>
            <a:r>
              <a:rPr lang="en-US" sz="4500" dirty="0" smtClean="0">
                <a:latin typeface="Adobe Arabic" pitchFamily="18" charset="-78"/>
                <a:cs typeface="Adobe Arabic" pitchFamily="18" charset="-78"/>
              </a:rPr>
              <a:t> 1 </a:t>
            </a:r>
            <a:r>
              <a:rPr lang="en-US" sz="4500" dirty="0" err="1" smtClean="0">
                <a:latin typeface="Adobe Arabic" pitchFamily="18" charset="-78"/>
                <a:cs typeface="Adobe Arabic" pitchFamily="18" charset="-78"/>
              </a:rPr>
              <a:t>plavecký</a:t>
            </a:r>
            <a:r>
              <a:rPr lang="en-US" sz="4500" dirty="0" smtClean="0">
                <a:latin typeface="Adobe Arabic" pitchFamily="18" charset="-78"/>
                <a:cs typeface="Adobe Arabic" pitchFamily="18" charset="-78"/>
              </a:rPr>
              <a:t/>
            </a:r>
            <a:br>
              <a:rPr lang="en-US" sz="4500" dirty="0" smtClean="0">
                <a:latin typeface="Adobe Arabic" pitchFamily="18" charset="-78"/>
                <a:cs typeface="Adobe Arabic" pitchFamily="18" charset="-78"/>
              </a:rPr>
            </a:br>
            <a:r>
              <a:rPr lang="en-US" sz="4500" dirty="0" err="1" smtClean="0">
                <a:latin typeface="Adobe Arabic" pitchFamily="18" charset="-78"/>
                <a:cs typeface="Adobe Arabic" pitchFamily="18" charset="-78"/>
              </a:rPr>
              <a:t>teplota</a:t>
            </a:r>
            <a:r>
              <a:rPr lang="en-US" sz="4500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4500" dirty="0" err="1" smtClean="0">
                <a:latin typeface="Adobe Arabic" pitchFamily="18" charset="-78"/>
                <a:cs typeface="Adobe Arabic" pitchFamily="18" charset="-78"/>
              </a:rPr>
              <a:t>vody</a:t>
            </a:r>
            <a:r>
              <a:rPr lang="en-US" sz="4500" dirty="0" smtClean="0">
                <a:latin typeface="Adobe Arabic" pitchFamily="18" charset="-78"/>
                <a:cs typeface="Adobe Arabic" pitchFamily="18" charset="-78"/>
              </a:rPr>
              <a:t> 28 °C, </a:t>
            </a:r>
            <a:r>
              <a:rPr lang="en-US" sz="4500" dirty="0" err="1" smtClean="0">
                <a:latin typeface="Adobe Arabic" pitchFamily="18" charset="-78"/>
                <a:cs typeface="Adobe Arabic" pitchFamily="18" charset="-78"/>
              </a:rPr>
              <a:t>hĺbka</a:t>
            </a:r>
            <a:r>
              <a:rPr lang="en-US" sz="4500" dirty="0" smtClean="0">
                <a:latin typeface="Adobe Arabic" pitchFamily="18" charset="-78"/>
                <a:cs typeface="Adobe Arabic" pitchFamily="18" charset="-78"/>
              </a:rPr>
              <a:t> 1 m - 1.8 m</a:t>
            </a:r>
            <a:br>
              <a:rPr lang="en-US" sz="4500" dirty="0" smtClean="0">
                <a:latin typeface="Adobe Arabic" pitchFamily="18" charset="-78"/>
                <a:cs typeface="Adobe Arabic" pitchFamily="18" charset="-78"/>
              </a:rPr>
            </a:br>
            <a:r>
              <a:rPr lang="en-US" sz="4500" dirty="0" smtClean="0">
                <a:latin typeface="Adobe Arabic" pitchFamily="18" charset="-78"/>
                <a:cs typeface="Adobe Arabic" pitchFamily="18" charset="-78"/>
              </a:rPr>
              <a:t/>
            </a:r>
            <a:br>
              <a:rPr lang="en-US" sz="4500" dirty="0" smtClean="0">
                <a:latin typeface="Adobe Arabic" pitchFamily="18" charset="-78"/>
                <a:cs typeface="Adobe Arabic" pitchFamily="18" charset="-78"/>
              </a:rPr>
            </a:br>
            <a:r>
              <a:rPr lang="en-US" sz="4500" dirty="0" err="1" smtClean="0">
                <a:latin typeface="Adobe Arabic" pitchFamily="18" charset="-78"/>
                <a:cs typeface="Adobe Arabic" pitchFamily="18" charset="-78"/>
              </a:rPr>
              <a:t>Vonkajší</a:t>
            </a:r>
            <a:r>
              <a:rPr lang="en-US" sz="4500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4500" dirty="0" err="1" smtClean="0">
                <a:latin typeface="Adobe Arabic" pitchFamily="18" charset="-78"/>
                <a:cs typeface="Adobe Arabic" pitchFamily="18" charset="-78"/>
              </a:rPr>
              <a:t>bazén</a:t>
            </a:r>
            <a:r>
              <a:rPr lang="en-US" sz="4500" dirty="0" smtClean="0">
                <a:latin typeface="Adobe Arabic" pitchFamily="18" charset="-78"/>
                <a:cs typeface="Adobe Arabic" pitchFamily="18" charset="-78"/>
              </a:rPr>
              <a:t> 2 </a:t>
            </a:r>
            <a:r>
              <a:rPr lang="en-US" sz="4500" dirty="0" err="1" smtClean="0">
                <a:latin typeface="Adobe Arabic" pitchFamily="18" charset="-78"/>
                <a:cs typeface="Adobe Arabic" pitchFamily="18" charset="-78"/>
              </a:rPr>
              <a:t>zábavný</a:t>
            </a:r>
            <a:r>
              <a:rPr lang="en-US" sz="4500" dirty="0" smtClean="0">
                <a:latin typeface="Adobe Arabic" pitchFamily="18" charset="-78"/>
                <a:cs typeface="Adobe Arabic" pitchFamily="18" charset="-78"/>
              </a:rPr>
              <a:t> s </a:t>
            </a:r>
            <a:r>
              <a:rPr lang="en-US" sz="4500" dirty="0" err="1" smtClean="0">
                <a:latin typeface="Adobe Arabic" pitchFamily="18" charset="-78"/>
                <a:cs typeface="Adobe Arabic" pitchFamily="18" charset="-78"/>
              </a:rPr>
              <a:t>atrakciami</a:t>
            </a:r>
            <a:r>
              <a:rPr lang="en-US" sz="4500" dirty="0" smtClean="0">
                <a:latin typeface="Adobe Arabic" pitchFamily="18" charset="-78"/>
                <a:cs typeface="Adobe Arabic" pitchFamily="18" charset="-78"/>
              </a:rPr>
              <a:t/>
            </a:r>
            <a:br>
              <a:rPr lang="en-US" sz="4500" dirty="0" smtClean="0">
                <a:latin typeface="Adobe Arabic" pitchFamily="18" charset="-78"/>
                <a:cs typeface="Adobe Arabic" pitchFamily="18" charset="-78"/>
              </a:rPr>
            </a:br>
            <a:r>
              <a:rPr lang="en-US" sz="4500" dirty="0" err="1" smtClean="0">
                <a:latin typeface="Adobe Arabic" pitchFamily="18" charset="-78"/>
                <a:cs typeface="Adobe Arabic" pitchFamily="18" charset="-78"/>
              </a:rPr>
              <a:t>teplota</a:t>
            </a:r>
            <a:r>
              <a:rPr lang="en-US" sz="4500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4500" dirty="0" err="1" smtClean="0">
                <a:latin typeface="Adobe Arabic" pitchFamily="18" charset="-78"/>
                <a:cs typeface="Adobe Arabic" pitchFamily="18" charset="-78"/>
              </a:rPr>
              <a:t>vody</a:t>
            </a:r>
            <a:r>
              <a:rPr lang="en-US" sz="4500" dirty="0" smtClean="0">
                <a:latin typeface="Adobe Arabic" pitchFamily="18" charset="-78"/>
                <a:cs typeface="Adobe Arabic" pitchFamily="18" charset="-78"/>
              </a:rPr>
              <a:t> 30 °C, </a:t>
            </a:r>
            <a:r>
              <a:rPr lang="en-US" sz="4500" dirty="0" err="1" smtClean="0">
                <a:latin typeface="Adobe Arabic" pitchFamily="18" charset="-78"/>
                <a:cs typeface="Adobe Arabic" pitchFamily="18" charset="-78"/>
              </a:rPr>
              <a:t>hĺbka</a:t>
            </a:r>
            <a:r>
              <a:rPr lang="en-US" sz="4500" dirty="0" smtClean="0">
                <a:latin typeface="Adobe Arabic" pitchFamily="18" charset="-78"/>
                <a:cs typeface="Adobe Arabic" pitchFamily="18" charset="-78"/>
              </a:rPr>
              <a:t> 1.1 m - 1.3 m</a:t>
            </a:r>
            <a:br>
              <a:rPr lang="en-US" sz="4500" dirty="0" smtClean="0">
                <a:latin typeface="Adobe Arabic" pitchFamily="18" charset="-78"/>
                <a:cs typeface="Adobe Arabic" pitchFamily="18" charset="-78"/>
              </a:rPr>
            </a:br>
            <a:r>
              <a:rPr lang="en-US" sz="4500" dirty="0" smtClean="0">
                <a:latin typeface="Adobe Arabic" pitchFamily="18" charset="-78"/>
                <a:cs typeface="Adobe Arabic" pitchFamily="18" charset="-78"/>
              </a:rPr>
              <a:t/>
            </a:r>
            <a:br>
              <a:rPr lang="en-US" sz="4500" dirty="0" smtClean="0">
                <a:latin typeface="Adobe Arabic" pitchFamily="18" charset="-78"/>
                <a:cs typeface="Adobe Arabic" pitchFamily="18" charset="-78"/>
              </a:rPr>
            </a:br>
            <a:r>
              <a:rPr lang="en-US" sz="4500" dirty="0" err="1" smtClean="0">
                <a:latin typeface="Adobe Arabic" pitchFamily="18" charset="-78"/>
                <a:cs typeface="Adobe Arabic" pitchFamily="18" charset="-78"/>
              </a:rPr>
              <a:t>Vonkajší</a:t>
            </a:r>
            <a:r>
              <a:rPr lang="en-US" sz="4500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4500" dirty="0" err="1" smtClean="0">
                <a:latin typeface="Adobe Arabic" pitchFamily="18" charset="-78"/>
                <a:cs typeface="Adobe Arabic" pitchFamily="18" charset="-78"/>
              </a:rPr>
              <a:t>bazén</a:t>
            </a:r>
            <a:r>
              <a:rPr lang="en-US" sz="4500" dirty="0" smtClean="0">
                <a:latin typeface="Adobe Arabic" pitchFamily="18" charset="-78"/>
                <a:cs typeface="Adobe Arabic" pitchFamily="18" charset="-78"/>
              </a:rPr>
              <a:t> 3 </a:t>
            </a:r>
            <a:r>
              <a:rPr lang="en-US" sz="4500" dirty="0" err="1" smtClean="0">
                <a:latin typeface="Adobe Arabic" pitchFamily="18" charset="-78"/>
                <a:cs typeface="Adobe Arabic" pitchFamily="18" charset="-78"/>
              </a:rPr>
              <a:t>detský</a:t>
            </a:r>
            <a:r>
              <a:rPr lang="en-US" sz="4500" dirty="0" smtClean="0">
                <a:latin typeface="Adobe Arabic" pitchFamily="18" charset="-78"/>
                <a:cs typeface="Adobe Arabic" pitchFamily="18" charset="-78"/>
              </a:rPr>
              <a:t/>
            </a:r>
            <a:br>
              <a:rPr lang="en-US" sz="4500" dirty="0" smtClean="0">
                <a:latin typeface="Adobe Arabic" pitchFamily="18" charset="-78"/>
                <a:cs typeface="Adobe Arabic" pitchFamily="18" charset="-78"/>
              </a:rPr>
            </a:br>
            <a:r>
              <a:rPr lang="en-US" sz="4500" dirty="0" err="1" smtClean="0">
                <a:latin typeface="Adobe Arabic" pitchFamily="18" charset="-78"/>
                <a:cs typeface="Adobe Arabic" pitchFamily="18" charset="-78"/>
              </a:rPr>
              <a:t>teplota</a:t>
            </a:r>
            <a:r>
              <a:rPr lang="en-US" sz="4500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4500" dirty="0" err="1" smtClean="0">
                <a:latin typeface="Adobe Arabic" pitchFamily="18" charset="-78"/>
                <a:cs typeface="Adobe Arabic" pitchFamily="18" charset="-78"/>
              </a:rPr>
              <a:t>vody</a:t>
            </a:r>
            <a:r>
              <a:rPr lang="en-US" sz="4500" dirty="0" smtClean="0">
                <a:latin typeface="Adobe Arabic" pitchFamily="18" charset="-78"/>
                <a:cs typeface="Adobe Arabic" pitchFamily="18" charset="-78"/>
              </a:rPr>
              <a:t> 32 °C, </a:t>
            </a:r>
            <a:r>
              <a:rPr lang="en-US" sz="4500" dirty="0" err="1" smtClean="0">
                <a:latin typeface="Adobe Arabic" pitchFamily="18" charset="-78"/>
                <a:cs typeface="Adobe Arabic" pitchFamily="18" charset="-78"/>
              </a:rPr>
              <a:t>hĺbka</a:t>
            </a:r>
            <a:r>
              <a:rPr lang="en-US" sz="4500" dirty="0" smtClean="0">
                <a:latin typeface="Adobe Arabic" pitchFamily="18" charset="-78"/>
                <a:cs typeface="Adobe Arabic" pitchFamily="18" charset="-78"/>
              </a:rPr>
              <a:t> 1 cm - 30 cm</a:t>
            </a:r>
            <a:br>
              <a:rPr lang="en-US" sz="4500" dirty="0" smtClean="0">
                <a:latin typeface="Adobe Arabic" pitchFamily="18" charset="-78"/>
                <a:cs typeface="Adobe Arabic" pitchFamily="18" charset="-78"/>
              </a:rPr>
            </a:br>
            <a:r>
              <a:rPr lang="en-US" sz="4500" dirty="0" smtClean="0">
                <a:latin typeface="Adobe Arabic" pitchFamily="18" charset="-78"/>
                <a:cs typeface="Adobe Arabic" pitchFamily="18" charset="-78"/>
              </a:rPr>
              <a:t> </a:t>
            </a:r>
            <a:br>
              <a:rPr lang="en-US" sz="4500" dirty="0" smtClean="0">
                <a:latin typeface="Adobe Arabic" pitchFamily="18" charset="-78"/>
                <a:cs typeface="Adobe Arabic" pitchFamily="18" charset="-78"/>
              </a:rPr>
            </a:br>
            <a:r>
              <a:rPr lang="en-US" sz="4500" dirty="0" err="1" smtClean="0">
                <a:latin typeface="Adobe Arabic" pitchFamily="18" charset="-78"/>
                <a:cs typeface="Adobe Arabic" pitchFamily="18" charset="-78"/>
              </a:rPr>
              <a:t>Vnútorný</a:t>
            </a:r>
            <a:r>
              <a:rPr lang="en-US" sz="4500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4500" dirty="0" err="1" smtClean="0">
                <a:latin typeface="Adobe Arabic" pitchFamily="18" charset="-78"/>
                <a:cs typeface="Adobe Arabic" pitchFamily="18" charset="-78"/>
              </a:rPr>
              <a:t>bazén</a:t>
            </a:r>
            <a:r>
              <a:rPr lang="en-US" sz="4500" dirty="0" smtClean="0">
                <a:latin typeface="Adobe Arabic" pitchFamily="18" charset="-78"/>
                <a:cs typeface="Adobe Arabic" pitchFamily="18" charset="-78"/>
              </a:rPr>
              <a:t> 1 </a:t>
            </a:r>
            <a:r>
              <a:rPr lang="en-US" sz="4500" dirty="0" err="1" smtClean="0">
                <a:latin typeface="Adobe Arabic" pitchFamily="18" charset="-78"/>
                <a:cs typeface="Adobe Arabic" pitchFamily="18" charset="-78"/>
              </a:rPr>
              <a:t>nástupný</a:t>
            </a:r>
            <a:r>
              <a:rPr lang="en-US" sz="4500" dirty="0" smtClean="0">
                <a:latin typeface="Adobe Arabic" pitchFamily="18" charset="-78"/>
                <a:cs typeface="Adobe Arabic" pitchFamily="18" charset="-78"/>
              </a:rPr>
              <a:t/>
            </a:r>
            <a:br>
              <a:rPr lang="en-US" sz="4500" dirty="0" smtClean="0">
                <a:latin typeface="Adobe Arabic" pitchFamily="18" charset="-78"/>
                <a:cs typeface="Adobe Arabic" pitchFamily="18" charset="-78"/>
              </a:rPr>
            </a:br>
            <a:r>
              <a:rPr lang="en-US" sz="4500" dirty="0" err="1" smtClean="0">
                <a:latin typeface="Adobe Arabic" pitchFamily="18" charset="-78"/>
                <a:cs typeface="Adobe Arabic" pitchFamily="18" charset="-78"/>
              </a:rPr>
              <a:t>teplota</a:t>
            </a:r>
            <a:r>
              <a:rPr lang="en-US" sz="4500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4500" dirty="0" err="1" smtClean="0">
                <a:latin typeface="Adobe Arabic" pitchFamily="18" charset="-78"/>
                <a:cs typeface="Adobe Arabic" pitchFamily="18" charset="-78"/>
              </a:rPr>
              <a:t>vody</a:t>
            </a:r>
            <a:r>
              <a:rPr lang="en-US" sz="4500" dirty="0" smtClean="0">
                <a:latin typeface="Adobe Arabic" pitchFamily="18" charset="-78"/>
                <a:cs typeface="Adobe Arabic" pitchFamily="18" charset="-78"/>
              </a:rPr>
              <a:t> 30 °C, </a:t>
            </a:r>
            <a:r>
              <a:rPr lang="en-US" sz="4500" dirty="0" err="1" smtClean="0">
                <a:latin typeface="Adobe Arabic" pitchFamily="18" charset="-78"/>
                <a:cs typeface="Adobe Arabic" pitchFamily="18" charset="-78"/>
              </a:rPr>
              <a:t>hĺbka</a:t>
            </a:r>
            <a:r>
              <a:rPr lang="en-US" sz="4500" dirty="0" smtClean="0">
                <a:latin typeface="Adobe Arabic" pitchFamily="18" charset="-78"/>
                <a:cs typeface="Adobe Arabic" pitchFamily="18" charset="-78"/>
              </a:rPr>
              <a:t> 90 cm</a:t>
            </a:r>
            <a:br>
              <a:rPr lang="en-US" sz="4500" dirty="0" smtClean="0">
                <a:latin typeface="Adobe Arabic" pitchFamily="18" charset="-78"/>
                <a:cs typeface="Adobe Arabic" pitchFamily="18" charset="-78"/>
              </a:rPr>
            </a:br>
            <a:r>
              <a:rPr lang="en-US" sz="4500" dirty="0" smtClean="0">
                <a:latin typeface="Adobe Arabic" pitchFamily="18" charset="-78"/>
                <a:cs typeface="Adobe Arabic" pitchFamily="18" charset="-78"/>
              </a:rPr>
              <a:t/>
            </a:r>
            <a:br>
              <a:rPr lang="en-US" sz="4500" dirty="0" smtClean="0">
                <a:latin typeface="Adobe Arabic" pitchFamily="18" charset="-78"/>
                <a:cs typeface="Adobe Arabic" pitchFamily="18" charset="-78"/>
              </a:rPr>
            </a:br>
            <a:r>
              <a:rPr lang="en-US" sz="4500" dirty="0" err="1" smtClean="0">
                <a:latin typeface="Adobe Arabic" pitchFamily="18" charset="-78"/>
                <a:cs typeface="Adobe Arabic" pitchFamily="18" charset="-78"/>
              </a:rPr>
              <a:t>Vnútorný</a:t>
            </a:r>
            <a:r>
              <a:rPr lang="en-US" sz="4500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4500" dirty="0" err="1" smtClean="0">
                <a:latin typeface="Adobe Arabic" pitchFamily="18" charset="-78"/>
                <a:cs typeface="Adobe Arabic" pitchFamily="18" charset="-78"/>
              </a:rPr>
              <a:t>bazén</a:t>
            </a:r>
            <a:r>
              <a:rPr lang="en-US" sz="4500" dirty="0" smtClean="0">
                <a:latin typeface="Adobe Arabic" pitchFamily="18" charset="-78"/>
                <a:cs typeface="Adobe Arabic" pitchFamily="18" charset="-78"/>
              </a:rPr>
              <a:t> 2 </a:t>
            </a:r>
            <a:r>
              <a:rPr lang="en-US" sz="4500" dirty="0" err="1" smtClean="0">
                <a:latin typeface="Adobe Arabic" pitchFamily="18" charset="-78"/>
                <a:cs typeface="Adobe Arabic" pitchFamily="18" charset="-78"/>
              </a:rPr>
              <a:t>relaxačný</a:t>
            </a:r>
            <a:r>
              <a:rPr lang="en-US" sz="4500" dirty="0" smtClean="0">
                <a:latin typeface="Adobe Arabic" pitchFamily="18" charset="-78"/>
                <a:cs typeface="Adobe Arabic" pitchFamily="18" charset="-78"/>
              </a:rPr>
              <a:t> s </a:t>
            </a:r>
            <a:r>
              <a:rPr lang="en-US" sz="4500" dirty="0" err="1" smtClean="0">
                <a:latin typeface="Adobe Arabic" pitchFamily="18" charset="-78"/>
                <a:cs typeface="Adobe Arabic" pitchFamily="18" charset="-78"/>
              </a:rPr>
              <a:t>vod</a:t>
            </a:r>
            <a:r>
              <a:rPr lang="en-US" sz="4500" dirty="0" smtClean="0">
                <a:latin typeface="Adobe Arabic" pitchFamily="18" charset="-78"/>
                <a:cs typeface="Adobe Arabic" pitchFamily="18" charset="-78"/>
              </a:rPr>
              <a:t>. </a:t>
            </a:r>
            <a:r>
              <a:rPr lang="en-US" sz="4500" dirty="0" err="1" smtClean="0">
                <a:latin typeface="Adobe Arabic" pitchFamily="18" charset="-78"/>
                <a:cs typeface="Adobe Arabic" pitchFamily="18" charset="-78"/>
              </a:rPr>
              <a:t>tryskami</a:t>
            </a:r>
            <a:r>
              <a:rPr lang="en-US" sz="4500" dirty="0" smtClean="0">
                <a:latin typeface="Adobe Arabic" pitchFamily="18" charset="-78"/>
                <a:cs typeface="Adobe Arabic" pitchFamily="18" charset="-78"/>
              </a:rPr>
              <a:t/>
            </a:r>
            <a:br>
              <a:rPr lang="en-US" sz="4500" dirty="0" smtClean="0">
                <a:latin typeface="Adobe Arabic" pitchFamily="18" charset="-78"/>
                <a:cs typeface="Adobe Arabic" pitchFamily="18" charset="-78"/>
              </a:rPr>
            </a:br>
            <a:r>
              <a:rPr lang="en-US" sz="4500" dirty="0" err="1" smtClean="0">
                <a:latin typeface="Adobe Arabic" pitchFamily="18" charset="-78"/>
                <a:cs typeface="Adobe Arabic" pitchFamily="18" charset="-78"/>
              </a:rPr>
              <a:t>teplota</a:t>
            </a:r>
            <a:r>
              <a:rPr lang="en-US" sz="4500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4500" dirty="0" err="1" smtClean="0">
                <a:latin typeface="Adobe Arabic" pitchFamily="18" charset="-78"/>
                <a:cs typeface="Adobe Arabic" pitchFamily="18" charset="-78"/>
              </a:rPr>
              <a:t>vody</a:t>
            </a:r>
            <a:r>
              <a:rPr lang="en-US" sz="4500" dirty="0" smtClean="0">
                <a:latin typeface="Adobe Arabic" pitchFamily="18" charset="-78"/>
                <a:cs typeface="Adobe Arabic" pitchFamily="18" charset="-78"/>
              </a:rPr>
              <a:t> 32 °C, </a:t>
            </a:r>
            <a:r>
              <a:rPr lang="en-US" sz="4500" dirty="0" err="1" smtClean="0">
                <a:latin typeface="Adobe Arabic" pitchFamily="18" charset="-78"/>
                <a:cs typeface="Adobe Arabic" pitchFamily="18" charset="-78"/>
              </a:rPr>
              <a:t>hĺbka</a:t>
            </a:r>
            <a:r>
              <a:rPr lang="en-US" sz="4500" dirty="0" smtClean="0">
                <a:latin typeface="Adobe Arabic" pitchFamily="18" charset="-78"/>
                <a:cs typeface="Adobe Arabic" pitchFamily="18" charset="-78"/>
              </a:rPr>
              <a:t> 90 cm</a:t>
            </a:r>
            <a:r>
              <a:rPr lang="en-US" sz="3500" dirty="0" smtClean="0">
                <a:latin typeface="Adobe Arabic" pitchFamily="18" charset="-78"/>
                <a:cs typeface="Adobe Arabic" pitchFamily="18" charset="-78"/>
              </a:rPr>
              <a:t/>
            </a:r>
            <a:br>
              <a:rPr lang="en-US" sz="3500" dirty="0" smtClean="0">
                <a:latin typeface="Adobe Arabic" pitchFamily="18" charset="-78"/>
                <a:cs typeface="Adobe Arabic" pitchFamily="18" charset="-78"/>
              </a:rPr>
            </a:br>
            <a:r>
              <a:rPr lang="en-US" sz="3500" i="1" dirty="0" smtClean="0"/>
              <a:t/>
            </a:r>
            <a:br>
              <a:rPr lang="en-US" sz="3500" i="1" dirty="0" smtClean="0"/>
            </a:br>
            <a:endParaRPr lang="sk-SK" dirty="0"/>
          </a:p>
        </p:txBody>
      </p:sp>
      <p:pic>
        <p:nvPicPr>
          <p:cNvPr id="3074" name="Picture 2" descr="C:\Users\Michal\Desktop\sabina prezentacia\Tteplic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20888"/>
            <a:ext cx="4032448" cy="2856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u="sng" dirty="0" err="1" smtClean="0"/>
              <a:t>Spa</a:t>
            </a:r>
            <a:r>
              <a:rPr lang="sk-SK" b="1" u="sng" dirty="0" smtClean="0"/>
              <a:t> &amp; </a:t>
            </a:r>
            <a:r>
              <a:rPr lang="sk-SK" b="1" u="sng" dirty="0" err="1" smtClean="0"/>
              <a:t>Aquapark</a:t>
            </a:r>
            <a:r>
              <a:rPr lang="sk-SK" b="1" u="sng" dirty="0" smtClean="0"/>
              <a:t> </a:t>
            </a:r>
            <a:r>
              <a:rPr lang="sk-SK" b="1" u="sng" dirty="0" err="1" smtClean="0"/>
              <a:t>Turčianské</a:t>
            </a:r>
            <a:r>
              <a:rPr lang="sk-SK" b="1" u="sng" dirty="0" smtClean="0"/>
              <a:t> Teplice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err="1" smtClean="0"/>
              <a:t>Das</a:t>
            </a:r>
            <a:r>
              <a:rPr lang="sk-SK" dirty="0" smtClean="0"/>
              <a:t> </a:t>
            </a:r>
            <a:r>
              <a:rPr lang="sk-SK" dirty="0" err="1" smtClean="0"/>
              <a:t>Areal</a:t>
            </a:r>
            <a:r>
              <a:rPr lang="sk-SK" dirty="0" smtClean="0"/>
              <a:t> </a:t>
            </a:r>
            <a:r>
              <a:rPr lang="sk-SK" dirty="0" err="1" smtClean="0"/>
              <a:t>liegt</a:t>
            </a:r>
            <a:r>
              <a:rPr lang="sk-SK" dirty="0" smtClean="0"/>
              <a:t> im </a:t>
            </a:r>
            <a:r>
              <a:rPr lang="sk-SK" dirty="0" err="1" smtClean="0"/>
              <a:t>Kurort</a:t>
            </a:r>
            <a:r>
              <a:rPr lang="sk-SK" dirty="0" smtClean="0"/>
              <a:t> Turčianske Teplice, im </a:t>
            </a:r>
            <a:r>
              <a:rPr lang="sk-SK" dirty="0" err="1" smtClean="0"/>
              <a:t>Herzen</a:t>
            </a:r>
            <a:r>
              <a:rPr lang="sk-SK" dirty="0" smtClean="0"/>
              <a:t> </a:t>
            </a:r>
            <a:r>
              <a:rPr lang="sk-SK" dirty="0" err="1" smtClean="0"/>
              <a:t>Slowakei</a:t>
            </a:r>
            <a:r>
              <a:rPr lang="sk-SK" dirty="0" smtClean="0"/>
              <a:t> , in der </a:t>
            </a:r>
            <a:r>
              <a:rPr lang="sk-SK" dirty="0" err="1" smtClean="0"/>
              <a:t>wunderschönen</a:t>
            </a:r>
            <a:r>
              <a:rPr lang="sk-SK" dirty="0" smtClean="0"/>
              <a:t> </a:t>
            </a:r>
            <a:r>
              <a:rPr lang="sk-SK" dirty="0" err="1" smtClean="0"/>
              <a:t>Umgebung</a:t>
            </a:r>
            <a:r>
              <a:rPr lang="sk-SK" dirty="0" smtClean="0"/>
              <a:t> von Horný Turiec (Ober </a:t>
            </a:r>
            <a:r>
              <a:rPr lang="sk-SK" dirty="0" err="1" smtClean="0"/>
              <a:t>Turz</a:t>
            </a:r>
            <a:r>
              <a:rPr lang="sk-SK" dirty="0" smtClean="0"/>
              <a:t>). Es </a:t>
            </a:r>
            <a:r>
              <a:rPr lang="sk-SK" dirty="0" err="1" smtClean="0"/>
              <a:t>ist</a:t>
            </a:r>
            <a:r>
              <a:rPr lang="sk-SK" dirty="0" smtClean="0"/>
              <a:t> </a:t>
            </a:r>
            <a:r>
              <a:rPr lang="sk-SK" dirty="0" err="1" smtClean="0"/>
              <a:t>ein</a:t>
            </a:r>
            <a:r>
              <a:rPr lang="sk-SK" dirty="0" smtClean="0"/>
              <a:t> </a:t>
            </a:r>
            <a:r>
              <a:rPr lang="sk-SK" dirty="0" err="1" smtClean="0"/>
              <a:t>ganzes</a:t>
            </a:r>
            <a:r>
              <a:rPr lang="sk-SK" dirty="0" smtClean="0"/>
              <a:t> </a:t>
            </a:r>
            <a:r>
              <a:rPr lang="sk-SK" dirty="0" err="1" smtClean="0"/>
              <a:t>Jahr</a:t>
            </a:r>
            <a:r>
              <a:rPr lang="sk-SK" dirty="0" smtClean="0"/>
              <a:t> im </a:t>
            </a:r>
            <a:r>
              <a:rPr lang="sk-SK" dirty="0" err="1" smtClean="0"/>
              <a:t>Betrieb</a:t>
            </a:r>
            <a:r>
              <a:rPr lang="sk-SK" dirty="0" smtClean="0"/>
              <a:t> </a:t>
            </a:r>
            <a:r>
              <a:rPr lang="sk-SK" dirty="0" err="1" smtClean="0"/>
              <a:t>dank</a:t>
            </a:r>
            <a:r>
              <a:rPr lang="sk-SK" dirty="0" smtClean="0"/>
              <a:t> </a:t>
            </a:r>
            <a:r>
              <a:rPr lang="sk-SK" dirty="0" err="1" smtClean="0"/>
              <a:t>dem</a:t>
            </a:r>
            <a:r>
              <a:rPr lang="sk-SK" dirty="0" smtClean="0"/>
              <a:t> </a:t>
            </a:r>
            <a:r>
              <a:rPr lang="sk-SK" dirty="0" err="1" smtClean="0"/>
              <a:t>einzigartigen</a:t>
            </a:r>
            <a:r>
              <a:rPr lang="sk-SK" dirty="0" smtClean="0"/>
              <a:t> </a:t>
            </a:r>
            <a:r>
              <a:rPr lang="sk-SK" dirty="0" err="1" smtClean="0"/>
              <a:t>Thermalmineralwasser</a:t>
            </a:r>
            <a:r>
              <a:rPr lang="sk-SK" dirty="0" smtClean="0"/>
              <a:t> (</a:t>
            </a:r>
            <a:r>
              <a:rPr lang="sk-SK" dirty="0" err="1" smtClean="0"/>
              <a:t>Wassertemperatur</a:t>
            </a:r>
            <a:r>
              <a:rPr lang="sk-SK" dirty="0" smtClean="0"/>
              <a:t> </a:t>
            </a:r>
            <a:r>
              <a:rPr lang="sk-SK" dirty="0" err="1" smtClean="0"/>
              <a:t>an</a:t>
            </a:r>
            <a:r>
              <a:rPr lang="sk-SK" dirty="0" smtClean="0"/>
              <a:t> der </a:t>
            </a:r>
            <a:r>
              <a:rPr lang="sk-SK" dirty="0" err="1" smtClean="0"/>
              <a:t>Quelle</a:t>
            </a:r>
            <a:r>
              <a:rPr lang="sk-SK" dirty="0" smtClean="0"/>
              <a:t> 44 – 46°C, </a:t>
            </a:r>
            <a:r>
              <a:rPr lang="sk-SK" dirty="0" err="1" smtClean="0"/>
              <a:t>Gesamtmineralisierung</a:t>
            </a:r>
            <a:r>
              <a:rPr lang="sk-SK" dirty="0" smtClean="0"/>
              <a:t>  1520 mg.l</a:t>
            </a:r>
            <a:r>
              <a:rPr lang="sk-SK" baseline="30000" dirty="0" smtClean="0"/>
              <a:t>-1</a:t>
            </a:r>
            <a:r>
              <a:rPr lang="sk-SK" dirty="0" smtClean="0"/>
              <a:t>). </a:t>
            </a:r>
            <a:r>
              <a:rPr lang="sk-SK" dirty="0" err="1" smtClean="0"/>
              <a:t>Das</a:t>
            </a:r>
            <a:r>
              <a:rPr lang="sk-SK" dirty="0" smtClean="0"/>
              <a:t> </a:t>
            </a:r>
            <a:r>
              <a:rPr lang="sk-SK" dirty="0" err="1" smtClean="0"/>
              <a:t>Wasser</a:t>
            </a:r>
            <a:r>
              <a:rPr lang="sk-SK" dirty="0" smtClean="0"/>
              <a:t> </a:t>
            </a:r>
            <a:r>
              <a:rPr lang="sk-SK" dirty="0" err="1" smtClean="0"/>
              <a:t>hat</a:t>
            </a:r>
            <a:r>
              <a:rPr lang="sk-SK" dirty="0" smtClean="0"/>
              <a:t> </a:t>
            </a:r>
            <a:r>
              <a:rPr lang="sk-SK" dirty="0" err="1" smtClean="0"/>
              <a:t>nachweisbar</a:t>
            </a:r>
            <a:r>
              <a:rPr lang="sk-SK" dirty="0" smtClean="0"/>
              <a:t> </a:t>
            </a:r>
            <a:r>
              <a:rPr lang="sk-SK" dirty="0" err="1" smtClean="0"/>
              <a:t>heilende</a:t>
            </a:r>
            <a:r>
              <a:rPr lang="sk-SK" dirty="0" smtClean="0"/>
              <a:t> </a:t>
            </a:r>
            <a:r>
              <a:rPr lang="sk-SK" dirty="0" err="1" smtClean="0"/>
              <a:t>Wirkung</a:t>
            </a:r>
            <a:r>
              <a:rPr lang="sk-SK" dirty="0" smtClean="0"/>
              <a:t> </a:t>
            </a:r>
            <a:r>
              <a:rPr lang="sk-SK" dirty="0" err="1" smtClean="0"/>
              <a:t>bei</a:t>
            </a:r>
            <a:r>
              <a:rPr lang="sk-SK" dirty="0" smtClean="0"/>
              <a:t> </a:t>
            </a:r>
            <a:r>
              <a:rPr lang="sk-SK" dirty="0" err="1" smtClean="0"/>
              <a:t>Erkrankungen</a:t>
            </a:r>
            <a:r>
              <a:rPr lang="sk-SK" dirty="0" smtClean="0"/>
              <a:t> des </a:t>
            </a:r>
            <a:r>
              <a:rPr lang="sk-SK" dirty="0" err="1" smtClean="0"/>
              <a:t>Bewegungsapparates</a:t>
            </a:r>
            <a:r>
              <a:rPr lang="sk-SK" dirty="0" smtClean="0"/>
              <a:t> </a:t>
            </a:r>
            <a:r>
              <a:rPr lang="sk-SK" dirty="0" err="1" smtClean="0"/>
              <a:t>und</a:t>
            </a:r>
            <a:r>
              <a:rPr lang="sk-SK" dirty="0" smtClean="0"/>
              <a:t> </a:t>
            </a:r>
            <a:r>
              <a:rPr lang="sk-SK" dirty="0" err="1" smtClean="0"/>
              <a:t>bei</a:t>
            </a:r>
            <a:r>
              <a:rPr lang="sk-SK" dirty="0" smtClean="0"/>
              <a:t> </a:t>
            </a:r>
            <a:r>
              <a:rPr lang="sk-SK" dirty="0" err="1" smtClean="0"/>
              <a:t>den</a:t>
            </a:r>
            <a:r>
              <a:rPr lang="sk-SK" dirty="0" smtClean="0"/>
              <a:t> </a:t>
            </a:r>
            <a:r>
              <a:rPr lang="sk-SK" dirty="0" err="1" smtClean="0"/>
              <a:t>urologischen</a:t>
            </a:r>
            <a:r>
              <a:rPr lang="sk-SK" dirty="0" smtClean="0"/>
              <a:t> </a:t>
            </a:r>
            <a:r>
              <a:rPr lang="sk-SK" dirty="0" err="1" smtClean="0"/>
              <a:t>Krankheiten</a:t>
            </a:r>
            <a:r>
              <a:rPr lang="sk-SK" dirty="0" smtClean="0"/>
              <a:t>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052736"/>
          </a:xfrm>
        </p:spPr>
        <p:txBody>
          <a:bodyPr/>
          <a:lstStyle/>
          <a:p>
            <a:pPr algn="ctr"/>
            <a:r>
              <a:rPr lang="sk-SK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</a:t>
            </a:r>
            <a:endParaRPr lang="sk-SK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158" y="2928934"/>
            <a:ext cx="8229600" cy="3152392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accent2"/>
              </a:buClr>
              <a:buFont typeface="Wingdings" pitchFamily="2" charset="2"/>
              <a:buChar char="v"/>
            </a:pPr>
            <a:r>
              <a:rPr lang="sk-SK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Wellness</a:t>
            </a:r>
            <a:endParaRPr lang="sk-SK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Clr>
                <a:schemeClr val="accent2"/>
              </a:buClr>
              <a:buFont typeface="Wingdings" pitchFamily="2" charset="2"/>
              <a:buChar char="v"/>
            </a:pPr>
            <a:r>
              <a:rPr lang="sk-SK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Wellbeing</a:t>
            </a:r>
            <a:endParaRPr lang="sk-SK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Clr>
                <a:schemeClr val="accent2"/>
              </a:buClr>
              <a:buFont typeface="Wingdings" pitchFamily="2" charset="2"/>
              <a:buChar char="v"/>
            </a:pP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Červený a ľudový kúpeľ</a:t>
            </a:r>
          </a:p>
          <a:p>
            <a:pPr marL="457200" indent="-457200">
              <a:buClr>
                <a:schemeClr val="accent2"/>
              </a:buClr>
              <a:buFont typeface="Wingdings" pitchFamily="2" charset="2"/>
              <a:buChar char="v"/>
            </a:pP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Bylinkový parný kúpeľ</a:t>
            </a:r>
          </a:p>
          <a:p>
            <a:pPr marL="457200" indent="-457200">
              <a:buClr>
                <a:schemeClr val="accent2"/>
              </a:buClr>
              <a:buFont typeface="Wingdings" pitchFamily="2" charset="2"/>
              <a:buChar char="v"/>
            </a:pPr>
            <a:r>
              <a:rPr lang="sk-SK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Whirpool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vírivka</a:t>
            </a:r>
            <a:endParaRPr lang="sk-SK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Clr>
                <a:schemeClr val="accent2"/>
              </a:buClr>
              <a:buFont typeface="Wingdings" pitchFamily="2" charset="2"/>
              <a:buChar char="v"/>
            </a:pPr>
            <a:r>
              <a:rPr lang="sk-SK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Ayurveda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(masáž)</a:t>
            </a:r>
          </a:p>
          <a:p>
            <a:pPr marL="457200" indent="-457200">
              <a:buClr>
                <a:schemeClr val="accent2"/>
              </a:buClr>
              <a:buFont typeface="Wingdings" pitchFamily="2" charset="2"/>
              <a:buChar char="v"/>
            </a:pPr>
            <a:r>
              <a:rPr lang="sk-SK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Rasul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(bahenný zábal)</a:t>
            </a:r>
          </a:p>
          <a:p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500034" y="1571612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Časť</a:t>
            </a:r>
            <a:r>
              <a:rPr lang="en-US" dirty="0"/>
              <a:t> SPA je s </a:t>
            </a:r>
            <a:r>
              <a:rPr lang="en-US" dirty="0" err="1"/>
              <a:t>časťou</a:t>
            </a:r>
            <a:r>
              <a:rPr lang="en-US" dirty="0"/>
              <a:t> </a:t>
            </a:r>
            <a:r>
              <a:rPr lang="en-US" dirty="0" err="1"/>
              <a:t>Aquapark</a:t>
            </a:r>
            <a:r>
              <a:rPr lang="en-US" dirty="0"/>
              <a:t> </a:t>
            </a:r>
            <a:r>
              <a:rPr lang="en-US" dirty="0" err="1"/>
              <a:t>vzájomne</a:t>
            </a:r>
            <a:r>
              <a:rPr lang="en-US" dirty="0"/>
              <a:t> </a:t>
            </a:r>
            <a:r>
              <a:rPr lang="en-US" dirty="0" err="1"/>
              <a:t>prepojený</a:t>
            </a:r>
            <a:r>
              <a:rPr lang="en-US" dirty="0"/>
              <a:t> </a:t>
            </a:r>
            <a:r>
              <a:rPr lang="en-US" dirty="0" err="1"/>
              <a:t>uzavretým</a:t>
            </a:r>
            <a:r>
              <a:rPr lang="en-US" dirty="0"/>
              <a:t> </a:t>
            </a:r>
            <a:r>
              <a:rPr lang="en-US" dirty="0" err="1"/>
              <a:t>spojovacím</a:t>
            </a:r>
            <a:r>
              <a:rPr lang="en-US" dirty="0"/>
              <a:t> </a:t>
            </a:r>
            <a:r>
              <a:rPr lang="en-US" dirty="0" err="1"/>
              <a:t>mostom</a:t>
            </a:r>
            <a:r>
              <a:rPr lang="en-US" dirty="0"/>
              <a:t> </a:t>
            </a:r>
            <a:r>
              <a:rPr lang="en-US" dirty="0" err="1"/>
              <a:t>ponad</a:t>
            </a:r>
            <a:r>
              <a:rPr lang="en-US" dirty="0"/>
              <a:t> </a:t>
            </a:r>
            <a:r>
              <a:rPr lang="en-US" dirty="0" err="1"/>
              <a:t>riečku</a:t>
            </a:r>
            <a:r>
              <a:rPr lang="en-US" dirty="0"/>
              <a:t> </a:t>
            </a:r>
            <a:r>
              <a:rPr lang="en-US" dirty="0" err="1"/>
              <a:t>Teplica</a:t>
            </a:r>
            <a:r>
              <a:rPr lang="en-US" dirty="0"/>
              <a:t> a </a:t>
            </a:r>
            <a:r>
              <a:rPr lang="en-US" dirty="0" err="1"/>
              <a:t>celý</a:t>
            </a:r>
            <a:r>
              <a:rPr lang="en-US" dirty="0"/>
              <a:t> </a:t>
            </a:r>
            <a:r>
              <a:rPr lang="en-US" dirty="0" err="1"/>
              <a:t>komplex</a:t>
            </a:r>
            <a:r>
              <a:rPr lang="en-US" dirty="0"/>
              <a:t> SPA&amp;AQUAPARK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neskôr</a:t>
            </a:r>
            <a:r>
              <a:rPr lang="en-US" dirty="0"/>
              <a:t> </a:t>
            </a:r>
            <a:r>
              <a:rPr lang="en-US" dirty="0" err="1"/>
              <a:t>prepojený</a:t>
            </a:r>
            <a:r>
              <a:rPr lang="en-US" dirty="0"/>
              <a:t> s </a:t>
            </a:r>
            <a:r>
              <a:rPr lang="en-US" dirty="0" err="1"/>
              <a:t>liečebným</a:t>
            </a:r>
            <a:r>
              <a:rPr lang="en-US" dirty="0"/>
              <a:t> </a:t>
            </a:r>
            <a:r>
              <a:rPr lang="en-US" dirty="0" err="1"/>
              <a:t>domom</a:t>
            </a:r>
            <a:r>
              <a:rPr lang="en-US" dirty="0"/>
              <a:t> </a:t>
            </a:r>
            <a:r>
              <a:rPr lang="en-US" dirty="0" err="1"/>
              <a:t>Malá</a:t>
            </a:r>
            <a:r>
              <a:rPr lang="en-US" dirty="0"/>
              <a:t> </a:t>
            </a:r>
            <a:r>
              <a:rPr lang="en-US" dirty="0" err="1"/>
              <a:t>Fatra</a:t>
            </a:r>
            <a:r>
              <a:rPr lang="en-US" dirty="0"/>
              <a:t> a </a:t>
            </a:r>
            <a:r>
              <a:rPr lang="en-US" dirty="0" err="1"/>
              <a:t>hotelom</a:t>
            </a:r>
            <a:r>
              <a:rPr lang="en-US" dirty="0"/>
              <a:t> Aqua.</a:t>
            </a:r>
            <a:endParaRPr lang="sk-SK" dirty="0"/>
          </a:p>
        </p:txBody>
      </p:sp>
      <p:pic>
        <p:nvPicPr>
          <p:cNvPr id="4098" name="Picture 2" descr="C:\Users\Michal\Desktop\sabina prezentacia\TTepl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071810"/>
            <a:ext cx="4231553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SPA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Das</a:t>
            </a:r>
            <a:r>
              <a:rPr lang="sk-SK" dirty="0" smtClean="0"/>
              <a:t> </a:t>
            </a:r>
            <a:r>
              <a:rPr lang="sk-SK" dirty="0" err="1" smtClean="0"/>
              <a:t>ganze</a:t>
            </a:r>
            <a:r>
              <a:rPr lang="sk-SK" dirty="0" smtClean="0"/>
              <a:t> Komplex SPA &amp; AQUAPARK </a:t>
            </a:r>
            <a:r>
              <a:rPr lang="sk-SK" dirty="0" err="1" smtClean="0"/>
              <a:t>ist</a:t>
            </a:r>
            <a:r>
              <a:rPr lang="sk-SK" dirty="0" smtClean="0"/>
              <a:t> </a:t>
            </a:r>
            <a:r>
              <a:rPr lang="sk-SK" dirty="0" err="1" smtClean="0"/>
              <a:t>zusammen</a:t>
            </a:r>
            <a:r>
              <a:rPr lang="sk-SK" dirty="0" smtClean="0"/>
              <a:t> </a:t>
            </a:r>
            <a:r>
              <a:rPr lang="sk-SK" dirty="0" err="1" smtClean="0"/>
              <a:t>durch</a:t>
            </a:r>
            <a:r>
              <a:rPr lang="sk-SK" dirty="0" smtClean="0"/>
              <a:t> </a:t>
            </a:r>
            <a:r>
              <a:rPr lang="sk-SK" dirty="0" err="1" smtClean="0"/>
              <a:t>eine</a:t>
            </a:r>
            <a:r>
              <a:rPr lang="sk-SK" dirty="0" smtClean="0"/>
              <a:t> </a:t>
            </a:r>
            <a:r>
              <a:rPr lang="sk-SK" dirty="0" err="1" smtClean="0"/>
              <a:t>Verbindungsbrücke</a:t>
            </a:r>
            <a:r>
              <a:rPr lang="sk-SK" dirty="0" smtClean="0"/>
              <a:t> </a:t>
            </a:r>
            <a:r>
              <a:rPr lang="sk-SK" dirty="0" err="1" smtClean="0"/>
              <a:t>verbunden</a:t>
            </a:r>
            <a:r>
              <a:rPr lang="sk-SK" dirty="0" smtClean="0"/>
              <a:t>.  </a:t>
            </a:r>
            <a:r>
              <a:rPr lang="sk-SK" dirty="0" err="1" smtClean="0"/>
              <a:t>Den</a:t>
            </a:r>
            <a:r>
              <a:rPr lang="sk-SK" dirty="0" smtClean="0"/>
              <a:t> </a:t>
            </a:r>
            <a:r>
              <a:rPr lang="sk-SK" dirty="0" err="1" smtClean="0"/>
              <a:t>Besuchern</a:t>
            </a:r>
            <a:r>
              <a:rPr lang="sk-SK" dirty="0" smtClean="0"/>
              <a:t> </a:t>
            </a:r>
            <a:r>
              <a:rPr lang="sk-SK" dirty="0" err="1" smtClean="0"/>
              <a:t>bietet</a:t>
            </a:r>
            <a:r>
              <a:rPr lang="sk-SK" dirty="0" smtClean="0"/>
              <a:t> man </a:t>
            </a:r>
            <a:r>
              <a:rPr lang="sk-SK" dirty="0" err="1" smtClean="0"/>
              <a:t>Unterkunft</a:t>
            </a:r>
            <a:r>
              <a:rPr lang="sk-SK" dirty="0" smtClean="0"/>
              <a:t> </a:t>
            </a:r>
            <a:r>
              <a:rPr lang="sk-SK" dirty="0" err="1" smtClean="0"/>
              <a:t>und</a:t>
            </a:r>
            <a:r>
              <a:rPr lang="sk-SK" dirty="0" smtClean="0"/>
              <a:t> </a:t>
            </a:r>
            <a:r>
              <a:rPr lang="sk-SK" dirty="0" err="1" smtClean="0"/>
              <a:t>Verpflegung</a:t>
            </a:r>
            <a:r>
              <a:rPr lang="sk-SK" dirty="0" smtClean="0"/>
              <a:t> in </a:t>
            </a:r>
            <a:r>
              <a:rPr lang="sk-SK" dirty="0" err="1" smtClean="0"/>
              <a:t>Hotels</a:t>
            </a:r>
            <a:r>
              <a:rPr lang="sk-SK" dirty="0" smtClean="0"/>
              <a:t> VELKÁ FATRA *** </a:t>
            </a:r>
            <a:r>
              <a:rPr lang="sk-SK" dirty="0" err="1" smtClean="0"/>
              <a:t>und</a:t>
            </a:r>
            <a:r>
              <a:rPr lang="sk-SK" dirty="0" smtClean="0"/>
              <a:t> AQUA **  </a:t>
            </a:r>
            <a:r>
              <a:rPr lang="sk-SK" dirty="0" err="1" smtClean="0"/>
              <a:t>und</a:t>
            </a:r>
            <a:r>
              <a:rPr lang="sk-SK" dirty="0" smtClean="0"/>
              <a:t> </a:t>
            </a:r>
            <a:r>
              <a:rPr lang="sk-SK" dirty="0" err="1" smtClean="0"/>
              <a:t>Entspannung</a:t>
            </a:r>
            <a:r>
              <a:rPr lang="sk-SK" dirty="0" smtClean="0"/>
              <a:t> </a:t>
            </a:r>
            <a:r>
              <a:rPr lang="sk-SK" dirty="0" err="1" smtClean="0"/>
              <a:t>und</a:t>
            </a:r>
            <a:r>
              <a:rPr lang="sk-SK" dirty="0" smtClean="0"/>
              <a:t> </a:t>
            </a:r>
            <a:r>
              <a:rPr lang="sk-SK" dirty="0" err="1" smtClean="0"/>
              <a:t>Erholung</a:t>
            </a:r>
            <a:r>
              <a:rPr lang="sk-SK" dirty="0" smtClean="0"/>
              <a:t> </a:t>
            </a:r>
            <a:r>
              <a:rPr lang="sk-SK" dirty="0" err="1" smtClean="0"/>
              <a:t>bei</a:t>
            </a:r>
            <a:r>
              <a:rPr lang="sk-SK" dirty="0" smtClean="0"/>
              <a:t> </a:t>
            </a:r>
            <a:r>
              <a:rPr lang="sk-SK" dirty="0" err="1" smtClean="0"/>
              <a:t>jedem</a:t>
            </a:r>
            <a:r>
              <a:rPr lang="sk-SK" dirty="0" smtClean="0"/>
              <a:t> </a:t>
            </a:r>
            <a:r>
              <a:rPr lang="sk-SK" dirty="0" err="1" smtClean="0"/>
              <a:t>Wetter</a:t>
            </a:r>
            <a:r>
              <a:rPr lang="sk-SK" dirty="0" smtClean="0"/>
              <a:t>  </a:t>
            </a:r>
            <a:r>
              <a:rPr lang="sk-SK" dirty="0" err="1" smtClean="0"/>
              <a:t>auch</a:t>
            </a:r>
            <a:r>
              <a:rPr lang="sk-SK" dirty="0" smtClean="0"/>
              <a:t> im </a:t>
            </a:r>
            <a:r>
              <a:rPr lang="sk-SK" dirty="0" err="1" smtClean="0"/>
              <a:t>Winter</a:t>
            </a:r>
            <a:r>
              <a:rPr lang="sk-SK" dirty="0" smtClean="0"/>
              <a:t> </a:t>
            </a:r>
            <a:r>
              <a:rPr lang="sk-SK" dirty="0" err="1" smtClean="0"/>
              <a:t>an</a:t>
            </a:r>
            <a:r>
              <a:rPr lang="sk-SK" dirty="0" smtClean="0"/>
              <a:t>. 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sk-SK" u="sng" dirty="0" err="1" smtClean="0"/>
              <a:t>Gino</a:t>
            </a:r>
            <a:r>
              <a:rPr lang="sk-SK" u="sng" dirty="0" smtClean="0"/>
              <a:t> </a:t>
            </a:r>
            <a:r>
              <a:rPr lang="sk-SK" u="sng" dirty="0" err="1" smtClean="0"/>
              <a:t>Paradise</a:t>
            </a:r>
            <a:r>
              <a:rPr lang="sk-SK" u="sng" dirty="0" smtClean="0"/>
              <a:t> Bešeňová</a:t>
            </a:r>
            <a:endParaRPr lang="sk-SK" u="sng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5042904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en-US" sz="4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-18"/>
                <a:cs typeface="Arial" pitchFamily="34" charset="0"/>
              </a:rPr>
              <a:t>Areál</a:t>
            </a:r>
            <a:r>
              <a:rPr lang="en-US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-18"/>
                <a:cs typeface="Arial" pitchFamily="34" charset="0"/>
              </a:rPr>
              <a:t> </a:t>
            </a:r>
            <a:r>
              <a:rPr lang="en-US" sz="4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-18"/>
                <a:cs typeface="Arial" pitchFamily="34" charset="0"/>
              </a:rPr>
              <a:t>leží</a:t>
            </a:r>
            <a:r>
              <a:rPr lang="en-US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-18"/>
                <a:cs typeface="Arial" pitchFamily="34" charset="0"/>
              </a:rPr>
              <a:t> </a:t>
            </a:r>
            <a:r>
              <a:rPr lang="en-US" sz="4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-18"/>
                <a:cs typeface="Arial" pitchFamily="34" charset="0"/>
              </a:rPr>
              <a:t>na</a:t>
            </a:r>
            <a:r>
              <a:rPr lang="en-US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-18"/>
                <a:cs typeface="Arial" pitchFamily="34" charset="0"/>
              </a:rPr>
              <a:t> </a:t>
            </a:r>
            <a:r>
              <a:rPr lang="en-US" sz="4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-18"/>
                <a:cs typeface="Arial" pitchFamily="34" charset="0"/>
              </a:rPr>
              <a:t>území</a:t>
            </a:r>
            <a:r>
              <a:rPr lang="en-US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-18"/>
                <a:cs typeface="Arial" pitchFamily="34" charset="0"/>
              </a:rPr>
              <a:t> </a:t>
            </a:r>
            <a:r>
              <a:rPr lang="en-US" sz="4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-18"/>
                <a:cs typeface="Arial" pitchFamily="34" charset="0"/>
              </a:rPr>
              <a:t>regiónu</a:t>
            </a:r>
            <a:r>
              <a:rPr lang="en-US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-18"/>
                <a:cs typeface="Arial" pitchFamily="34" charset="0"/>
              </a:rPr>
              <a:t> </a:t>
            </a:r>
            <a:r>
              <a:rPr lang="en-US" sz="4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-18"/>
                <a:cs typeface="Arial" pitchFamily="34" charset="0"/>
              </a:rPr>
              <a:t>Liptov</a:t>
            </a:r>
            <a:r>
              <a:rPr lang="en-US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-18"/>
                <a:cs typeface="Arial" pitchFamily="34" charset="0"/>
              </a:rPr>
              <a:t> v </a:t>
            </a:r>
            <a:r>
              <a:rPr lang="en-US" sz="4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-18"/>
                <a:cs typeface="Arial" pitchFamily="34" charset="0"/>
              </a:rPr>
              <a:t>kúpeľnej</a:t>
            </a:r>
            <a:r>
              <a:rPr lang="en-US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-18"/>
                <a:cs typeface="Arial" pitchFamily="34" charset="0"/>
              </a:rPr>
              <a:t> </a:t>
            </a:r>
            <a:r>
              <a:rPr lang="en-US" sz="4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-18"/>
                <a:cs typeface="Arial" pitchFamily="34" charset="0"/>
              </a:rPr>
              <a:t>dedinke</a:t>
            </a:r>
            <a:r>
              <a:rPr lang="en-US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-18"/>
                <a:cs typeface="Arial" pitchFamily="34" charset="0"/>
              </a:rPr>
              <a:t> </a:t>
            </a:r>
            <a:r>
              <a:rPr lang="en-US" sz="4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-18"/>
                <a:cs typeface="Arial" pitchFamily="34" charset="0"/>
              </a:rPr>
              <a:t>Bešeňová</a:t>
            </a:r>
            <a:r>
              <a:rPr lang="en-US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-18"/>
                <a:cs typeface="Arial" pitchFamily="34" charset="0"/>
              </a:rPr>
              <a:t>, 12 km </a:t>
            </a:r>
            <a:r>
              <a:rPr lang="en-US" sz="4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-18"/>
                <a:cs typeface="Arial" pitchFamily="34" charset="0"/>
              </a:rPr>
              <a:t>od</a:t>
            </a:r>
            <a:r>
              <a:rPr lang="en-US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-18"/>
                <a:cs typeface="Arial" pitchFamily="34" charset="0"/>
              </a:rPr>
              <a:t> </a:t>
            </a:r>
            <a:r>
              <a:rPr lang="en-US" sz="4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-18"/>
                <a:cs typeface="Arial" pitchFamily="34" charset="0"/>
              </a:rPr>
              <a:t>Ružomberka</a:t>
            </a:r>
            <a:endParaRPr lang="sk-SK" sz="4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-18"/>
              <a:cs typeface="Arial" pitchFamily="34" charset="0"/>
            </a:endParaRPr>
          </a:p>
          <a:p>
            <a:pPr algn="ctr">
              <a:buNone/>
            </a:pPr>
            <a:endParaRPr lang="sk-SK" b="1" i="1" dirty="0" smtClean="0"/>
          </a:p>
          <a:p>
            <a:pPr algn="ctr">
              <a:buNone/>
            </a:pPr>
            <a:endParaRPr lang="sk-SK" b="1" i="1" dirty="0" smtClean="0"/>
          </a:p>
          <a:p>
            <a:pPr algn="ctr">
              <a:buNone/>
            </a:pP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Vonkajšie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bazény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veľký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plavecký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bazén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malý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plavecký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bazén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3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relaxačné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bazény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detský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bazén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so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šmýkačkami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err="1" smtClean="0">
                <a:latin typeface="Arial" pitchFamily="34" charset="0"/>
                <a:cs typeface="Arial" pitchFamily="34" charset="0"/>
              </a:rPr>
              <a:t>teplota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vody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v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bazénoch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27 do 40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stupňov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Vnútorné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bazény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sedací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bazén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množstvom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atrakcií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veľký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plavecký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bazén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nerezovým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tobogánom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detský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bazén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so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šmýkačkou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vodným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hríbom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či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ježkom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nový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areál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otvorený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v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roku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2006,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všetky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bazény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sú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z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nerezu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napustené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pitnou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ohrievanou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vodou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teplote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27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až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40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stupňov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Vitálny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svet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saunový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svet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množstvom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ponúk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pre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posilnenie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imunitného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systému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zbavenie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stresov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relaxáciu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oddych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pokoj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v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duši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inhalácie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rímsky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kúpeľ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sauny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masáže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špeciálne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kúpele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i="1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i="1" u="sng" dirty="0" smtClean="0">
                <a:latin typeface="Arial" pitchFamily="34" charset="0"/>
                <a:cs typeface="Arial" pitchFamily="34" charset="0"/>
              </a:rPr>
            </a:br>
            <a:r>
              <a:rPr lang="en-US" b="1" i="1" u="sng" dirty="0" smtClean="0">
                <a:latin typeface="Arial" pitchFamily="34" charset="0"/>
                <a:cs typeface="Arial" pitchFamily="34" charset="0"/>
              </a:rPr>
              <a:t>Relax </a:t>
            </a:r>
            <a:r>
              <a:rPr lang="en-US" b="1" i="1" u="sng" dirty="0" err="1" smtClean="0">
                <a:latin typeface="Arial" pitchFamily="34" charset="0"/>
                <a:cs typeface="Arial" pitchFamily="34" charset="0"/>
              </a:rPr>
              <a:t>centrum</a:t>
            </a:r>
            <a:endParaRPr lang="sk-SK" b="1" i="1" u="sng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 pre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večnú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sviežosť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zdravie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pohodu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ducha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tela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masáže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kvalifikovaných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fyzioterapeutov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masérov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svetelné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terapie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solárium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- fitness a aerobic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telocvičňa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cvičiteľkami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odpočívareň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slender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stoly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herňa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biliard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stolný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futbal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šípky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relax bar 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mnoho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ďalších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atrakcií</a:t>
            </a:r>
            <a:r>
              <a:rPr lang="en-US" dirty="0" smtClean="0"/>
              <a:t/>
            </a:r>
            <a:br>
              <a:rPr lang="en-US" dirty="0" smtClean="0"/>
            </a:br>
            <a:endParaRPr lang="sk-SK" dirty="0" smtClean="0"/>
          </a:p>
          <a:p>
            <a:pPr algn="ctr">
              <a:buNone/>
            </a:pPr>
            <a:endParaRPr lang="sk-SK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u="sng" dirty="0" err="1" smtClean="0"/>
              <a:t>Gino</a:t>
            </a:r>
            <a:r>
              <a:rPr lang="sk-SK" b="1" u="sng" dirty="0" smtClean="0"/>
              <a:t> </a:t>
            </a:r>
            <a:r>
              <a:rPr lang="sk-SK" b="1" u="sng" dirty="0" err="1" smtClean="0"/>
              <a:t>Paradise</a:t>
            </a:r>
            <a:r>
              <a:rPr lang="sk-SK" b="1" u="sng" dirty="0" smtClean="0"/>
              <a:t> Bešeňová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b="1" dirty="0" smtClean="0"/>
              <a:t>Bešeňová</a:t>
            </a:r>
            <a:r>
              <a:rPr lang="sk-SK" dirty="0" smtClean="0"/>
              <a:t> </a:t>
            </a:r>
            <a:r>
              <a:rPr lang="sk-SK" dirty="0" err="1" smtClean="0"/>
              <a:t>ist</a:t>
            </a:r>
            <a:r>
              <a:rPr lang="sk-SK" dirty="0" smtClean="0"/>
              <a:t> </a:t>
            </a:r>
            <a:r>
              <a:rPr lang="sk-SK" dirty="0" err="1" smtClean="0"/>
              <a:t>ein</a:t>
            </a:r>
            <a:r>
              <a:rPr lang="sk-SK" dirty="0" smtClean="0"/>
              <a:t> </a:t>
            </a:r>
            <a:r>
              <a:rPr lang="sk-SK" dirty="0" err="1" smtClean="0"/>
              <a:t>kleiner</a:t>
            </a:r>
            <a:r>
              <a:rPr lang="sk-SK" dirty="0" smtClean="0"/>
              <a:t> </a:t>
            </a:r>
            <a:r>
              <a:rPr lang="sk-SK" dirty="0" err="1" smtClean="0"/>
              <a:t>Ort</a:t>
            </a:r>
            <a:r>
              <a:rPr lang="sk-SK" dirty="0" smtClean="0"/>
              <a:t>, der im </a:t>
            </a:r>
            <a:r>
              <a:rPr lang="sk-SK" dirty="0" err="1" smtClean="0"/>
              <a:t>Zentrum</a:t>
            </a:r>
            <a:r>
              <a:rPr lang="sk-SK" dirty="0" smtClean="0"/>
              <a:t> der </a:t>
            </a:r>
            <a:r>
              <a:rPr lang="sk-SK" dirty="0" err="1" smtClean="0"/>
              <a:t>touristisch</a:t>
            </a:r>
            <a:r>
              <a:rPr lang="sk-SK" dirty="0" smtClean="0"/>
              <a:t> </a:t>
            </a:r>
            <a:r>
              <a:rPr lang="sk-SK" dirty="0" err="1" smtClean="0"/>
              <a:t>attraktiven</a:t>
            </a:r>
            <a:r>
              <a:rPr lang="sk-SK" dirty="0" smtClean="0"/>
              <a:t> </a:t>
            </a:r>
            <a:r>
              <a:rPr lang="sk-SK" dirty="0" err="1" smtClean="0"/>
              <a:t>Region</a:t>
            </a:r>
            <a:r>
              <a:rPr lang="sk-SK" dirty="0" smtClean="0"/>
              <a:t> </a:t>
            </a:r>
            <a:r>
              <a:rPr lang="sk-SK" dirty="0" err="1" smtClean="0"/>
              <a:t>Liptau</a:t>
            </a:r>
            <a:r>
              <a:rPr lang="sk-SK" dirty="0" smtClean="0"/>
              <a:t> </a:t>
            </a:r>
            <a:r>
              <a:rPr lang="sk-SK" dirty="0" err="1" smtClean="0"/>
              <a:t>liegt</a:t>
            </a:r>
            <a:r>
              <a:rPr lang="sk-SK" dirty="0" smtClean="0"/>
              <a:t>, 12 km von der </a:t>
            </a:r>
            <a:r>
              <a:rPr lang="sk-SK" dirty="0" err="1" smtClean="0"/>
              <a:t>Stadt</a:t>
            </a:r>
            <a:r>
              <a:rPr lang="sk-SK" dirty="0" smtClean="0"/>
              <a:t> Ružomberok </a:t>
            </a:r>
            <a:r>
              <a:rPr lang="sk-SK" dirty="0" err="1" smtClean="0"/>
              <a:t>und</a:t>
            </a:r>
            <a:r>
              <a:rPr lang="sk-SK" dirty="0" smtClean="0"/>
              <a:t> 20 km von der </a:t>
            </a:r>
            <a:r>
              <a:rPr lang="sk-SK" dirty="0" err="1" smtClean="0"/>
              <a:t>Stadt</a:t>
            </a:r>
            <a:r>
              <a:rPr lang="sk-SK" dirty="0" smtClean="0"/>
              <a:t> Liptovský Mikuláš </a:t>
            </a:r>
            <a:r>
              <a:rPr lang="sk-SK" dirty="0" err="1" smtClean="0"/>
              <a:t>entfernt</a:t>
            </a:r>
            <a:r>
              <a:rPr lang="sk-SK" dirty="0" smtClean="0"/>
              <a:t>.</a:t>
            </a:r>
          </a:p>
          <a:p>
            <a:r>
              <a:rPr lang="sk-SK" dirty="0" err="1" smtClean="0"/>
              <a:t>Gino</a:t>
            </a:r>
            <a:r>
              <a:rPr lang="sk-SK" dirty="0" smtClean="0"/>
              <a:t> </a:t>
            </a:r>
            <a:r>
              <a:rPr lang="sk-SK" dirty="0" err="1" smtClean="0"/>
              <a:t>Paradise</a:t>
            </a:r>
            <a:r>
              <a:rPr lang="sk-SK" dirty="0" smtClean="0"/>
              <a:t> Bešeňová </a:t>
            </a:r>
            <a:r>
              <a:rPr lang="sk-SK" dirty="0" err="1" smtClean="0"/>
              <a:t>entstand</a:t>
            </a:r>
            <a:r>
              <a:rPr lang="sk-SK" dirty="0" smtClean="0"/>
              <a:t> </a:t>
            </a:r>
            <a:r>
              <a:rPr lang="sk-SK" dirty="0" err="1" smtClean="0"/>
              <a:t>bei</a:t>
            </a:r>
            <a:r>
              <a:rPr lang="sk-SK" dirty="0" smtClean="0"/>
              <a:t> </a:t>
            </a:r>
            <a:r>
              <a:rPr lang="sk-SK" dirty="0" err="1" smtClean="0"/>
              <a:t>den</a:t>
            </a:r>
            <a:r>
              <a:rPr lang="sk-SK" dirty="0" smtClean="0"/>
              <a:t> </a:t>
            </a:r>
            <a:r>
              <a:rPr lang="sk-SK" dirty="0" err="1" smtClean="0"/>
              <a:t>heißen</a:t>
            </a:r>
            <a:r>
              <a:rPr lang="sk-SK" dirty="0" smtClean="0"/>
              <a:t> </a:t>
            </a:r>
            <a:r>
              <a:rPr lang="sk-SK" dirty="0" err="1" smtClean="0"/>
              <a:t>Heilwasserquellen</a:t>
            </a:r>
            <a:r>
              <a:rPr lang="sk-SK" dirty="0" smtClean="0"/>
              <a:t>, </a:t>
            </a:r>
            <a:r>
              <a:rPr lang="sk-SK" dirty="0" err="1" smtClean="0"/>
              <a:t>die</a:t>
            </a:r>
            <a:r>
              <a:rPr lang="sk-SK" dirty="0" smtClean="0"/>
              <a:t> </a:t>
            </a:r>
            <a:r>
              <a:rPr lang="sk-SK" dirty="0" err="1" smtClean="0"/>
              <a:t>durch</a:t>
            </a:r>
            <a:r>
              <a:rPr lang="sk-SK" dirty="0" smtClean="0"/>
              <a:t> </a:t>
            </a:r>
            <a:r>
              <a:rPr lang="sk-SK" dirty="0" err="1" smtClean="0"/>
              <a:t>eine</a:t>
            </a:r>
            <a:r>
              <a:rPr lang="sk-SK" dirty="0" smtClean="0"/>
              <a:t> </a:t>
            </a:r>
            <a:r>
              <a:rPr lang="sk-SK" dirty="0" err="1" smtClean="0"/>
              <a:t>Bohrung</a:t>
            </a:r>
            <a:r>
              <a:rPr lang="sk-SK" dirty="0" smtClean="0"/>
              <a:t> </a:t>
            </a:r>
            <a:r>
              <a:rPr lang="sk-SK" dirty="0" err="1" smtClean="0"/>
              <a:t>mit</a:t>
            </a:r>
            <a:r>
              <a:rPr lang="sk-SK" dirty="0" smtClean="0"/>
              <a:t> </a:t>
            </a:r>
            <a:r>
              <a:rPr lang="sk-SK" dirty="0" err="1" smtClean="0"/>
              <a:t>einer</a:t>
            </a:r>
            <a:r>
              <a:rPr lang="sk-SK" dirty="0" smtClean="0"/>
              <a:t> </a:t>
            </a:r>
            <a:r>
              <a:rPr lang="sk-SK" dirty="0" err="1" smtClean="0"/>
              <a:t>Temperatur</a:t>
            </a:r>
            <a:r>
              <a:rPr lang="sk-SK" dirty="0" smtClean="0"/>
              <a:t> von 60 °C </a:t>
            </a:r>
            <a:r>
              <a:rPr lang="sk-SK" dirty="0" err="1" smtClean="0"/>
              <a:t>aus</a:t>
            </a:r>
            <a:r>
              <a:rPr lang="sk-SK" dirty="0" smtClean="0"/>
              <a:t> der </a:t>
            </a:r>
            <a:r>
              <a:rPr lang="sk-SK" dirty="0" err="1" smtClean="0"/>
              <a:t>Tiefe</a:t>
            </a:r>
            <a:r>
              <a:rPr lang="sk-SK" dirty="0" smtClean="0"/>
              <a:t> 1987 m </a:t>
            </a:r>
            <a:r>
              <a:rPr lang="sk-SK" dirty="0" err="1" smtClean="0"/>
              <a:t>entspringen</a:t>
            </a:r>
            <a:r>
              <a:rPr lang="sk-SK" dirty="0" smtClean="0"/>
              <a:t>. Es </a:t>
            </a:r>
            <a:r>
              <a:rPr lang="sk-SK" dirty="0" err="1" smtClean="0"/>
              <a:t>befindet</a:t>
            </a:r>
            <a:r>
              <a:rPr lang="sk-SK" dirty="0" smtClean="0"/>
              <a:t> </a:t>
            </a:r>
            <a:r>
              <a:rPr lang="sk-SK" dirty="0" err="1" smtClean="0"/>
              <a:t>sich</a:t>
            </a:r>
            <a:r>
              <a:rPr lang="sk-SK" dirty="0" smtClean="0"/>
              <a:t> hier der </a:t>
            </a:r>
            <a:r>
              <a:rPr lang="sk-SK" dirty="0" err="1" smtClean="0"/>
              <a:t>Thermal</a:t>
            </a:r>
            <a:r>
              <a:rPr lang="sk-SK" dirty="0" smtClean="0"/>
              <a:t> Park Bešeňová </a:t>
            </a:r>
            <a:r>
              <a:rPr lang="sk-SK" dirty="0" err="1" smtClean="0"/>
              <a:t>mit</a:t>
            </a:r>
            <a:r>
              <a:rPr lang="sk-SK" dirty="0" smtClean="0"/>
              <a:t> </a:t>
            </a:r>
            <a:r>
              <a:rPr lang="sk-SK" dirty="0" err="1" smtClean="0"/>
              <a:t>Thermalbecken</a:t>
            </a:r>
            <a:r>
              <a:rPr lang="sk-SK" dirty="0" smtClean="0"/>
              <a:t>, </a:t>
            </a:r>
            <a:r>
              <a:rPr lang="sk-SK" dirty="0" err="1" smtClean="0"/>
              <a:t>einschließlich</a:t>
            </a:r>
            <a:r>
              <a:rPr lang="sk-SK" dirty="0" smtClean="0"/>
              <a:t> </a:t>
            </a:r>
            <a:r>
              <a:rPr lang="sk-SK" dirty="0" err="1" smtClean="0"/>
              <a:t>vieler</a:t>
            </a:r>
            <a:r>
              <a:rPr lang="sk-SK" dirty="0" smtClean="0"/>
              <a:t> </a:t>
            </a:r>
            <a:r>
              <a:rPr lang="sk-SK" dirty="0" err="1" smtClean="0"/>
              <a:t>Whirlpools</a:t>
            </a:r>
            <a:r>
              <a:rPr lang="sk-SK" dirty="0" smtClean="0"/>
              <a:t>, </a:t>
            </a:r>
            <a:r>
              <a:rPr lang="sk-SK" dirty="0" err="1" smtClean="0"/>
              <a:t>Massagedüsen</a:t>
            </a:r>
            <a:r>
              <a:rPr lang="sk-SK" dirty="0" smtClean="0"/>
              <a:t>, </a:t>
            </a:r>
            <a:r>
              <a:rPr lang="sk-SK" dirty="0" err="1" smtClean="0"/>
              <a:t>Toboggans</a:t>
            </a:r>
            <a:r>
              <a:rPr lang="sk-SK" dirty="0" smtClean="0"/>
              <a:t>, </a:t>
            </a:r>
            <a:r>
              <a:rPr lang="sk-SK" dirty="0" err="1" smtClean="0"/>
              <a:t>Saunen</a:t>
            </a:r>
            <a:r>
              <a:rPr lang="sk-SK" dirty="0" smtClean="0"/>
              <a:t>, </a:t>
            </a:r>
            <a:r>
              <a:rPr lang="sk-SK" dirty="0" err="1" smtClean="0"/>
              <a:t>einer</a:t>
            </a:r>
            <a:r>
              <a:rPr lang="sk-SK" dirty="0" smtClean="0"/>
              <a:t> </a:t>
            </a:r>
            <a:r>
              <a:rPr lang="sk-SK" dirty="0" err="1" smtClean="0"/>
              <a:t>Vitalen</a:t>
            </a:r>
            <a:r>
              <a:rPr lang="sk-SK" dirty="0" smtClean="0"/>
              <a:t> </a:t>
            </a:r>
            <a:r>
              <a:rPr lang="sk-SK" dirty="0" err="1" smtClean="0"/>
              <a:t>Welt</a:t>
            </a:r>
            <a:r>
              <a:rPr lang="sk-SK" dirty="0" smtClean="0"/>
              <a:t> </a:t>
            </a:r>
            <a:r>
              <a:rPr lang="sk-SK" dirty="0" err="1" smtClean="0"/>
              <a:t>und</a:t>
            </a:r>
            <a:r>
              <a:rPr lang="sk-SK" dirty="0" smtClean="0"/>
              <a:t> </a:t>
            </a:r>
            <a:r>
              <a:rPr lang="sk-SK" dirty="0" err="1" smtClean="0"/>
              <a:t>einem</a:t>
            </a:r>
            <a:r>
              <a:rPr lang="sk-SK" dirty="0" smtClean="0"/>
              <a:t> </a:t>
            </a:r>
            <a:r>
              <a:rPr lang="sk-SK" dirty="0" err="1" smtClean="0"/>
              <a:t>Relax-Zentrum</a:t>
            </a:r>
            <a:r>
              <a:rPr lang="sk-SK" dirty="0" smtClean="0"/>
              <a:t>, </a:t>
            </a:r>
            <a:r>
              <a:rPr lang="sk-SK" dirty="0" err="1" smtClean="0"/>
              <a:t>Restaurants</a:t>
            </a:r>
            <a:r>
              <a:rPr lang="sk-SK" dirty="0" smtClean="0"/>
              <a:t> </a:t>
            </a:r>
            <a:r>
              <a:rPr lang="sk-SK" dirty="0" err="1" smtClean="0"/>
              <a:t>und</a:t>
            </a:r>
            <a:r>
              <a:rPr lang="sk-SK" dirty="0" smtClean="0"/>
              <a:t> </a:t>
            </a:r>
            <a:r>
              <a:rPr lang="sk-SK" dirty="0" err="1" smtClean="0"/>
              <a:t>einer</a:t>
            </a:r>
            <a:r>
              <a:rPr lang="sk-SK" dirty="0" smtClean="0"/>
              <a:t> </a:t>
            </a:r>
            <a:r>
              <a:rPr lang="sk-SK" dirty="0" err="1" smtClean="0"/>
              <a:t>Menge</a:t>
            </a:r>
            <a:r>
              <a:rPr lang="sk-SK" dirty="0" smtClean="0"/>
              <a:t> von </a:t>
            </a:r>
            <a:r>
              <a:rPr lang="sk-SK" dirty="0" err="1" smtClean="0"/>
              <a:t>anderen</a:t>
            </a:r>
            <a:r>
              <a:rPr lang="sk-SK" dirty="0" smtClean="0"/>
              <a:t> </a:t>
            </a:r>
            <a:r>
              <a:rPr lang="sk-SK" dirty="0" err="1" smtClean="0"/>
              <a:t>Attraktionen</a:t>
            </a:r>
            <a:r>
              <a:rPr lang="sk-SK" dirty="0" smtClean="0"/>
              <a:t>. </a:t>
            </a:r>
            <a:r>
              <a:rPr lang="sk-SK" dirty="0" err="1" smtClean="0"/>
              <a:t>Sein</a:t>
            </a:r>
            <a:r>
              <a:rPr lang="sk-SK" dirty="0" smtClean="0"/>
              <a:t> </a:t>
            </a:r>
            <a:r>
              <a:rPr lang="sk-SK" dirty="0" err="1" smtClean="0"/>
              <a:t>Thermalwasser</a:t>
            </a:r>
            <a:r>
              <a:rPr lang="sk-SK" dirty="0" smtClean="0"/>
              <a:t> </a:t>
            </a:r>
            <a:r>
              <a:rPr lang="sk-SK" dirty="0" err="1" smtClean="0"/>
              <a:t>hat</a:t>
            </a:r>
            <a:r>
              <a:rPr lang="sk-SK" dirty="0" smtClean="0"/>
              <a:t> </a:t>
            </a:r>
            <a:r>
              <a:rPr lang="sk-SK" dirty="0" err="1" smtClean="0"/>
              <a:t>wohltuende</a:t>
            </a:r>
            <a:r>
              <a:rPr lang="sk-SK" dirty="0" smtClean="0"/>
              <a:t> </a:t>
            </a:r>
            <a:r>
              <a:rPr lang="sk-SK" dirty="0" err="1" smtClean="0"/>
              <a:t>Wirkung</a:t>
            </a:r>
            <a:r>
              <a:rPr lang="sk-SK" dirty="0" smtClean="0"/>
              <a:t> </a:t>
            </a:r>
            <a:r>
              <a:rPr lang="sk-SK" dirty="0" err="1" smtClean="0"/>
              <a:t>auf</a:t>
            </a:r>
            <a:r>
              <a:rPr lang="sk-SK" dirty="0" smtClean="0"/>
              <a:t> </a:t>
            </a:r>
            <a:r>
              <a:rPr lang="sk-SK" dirty="0" err="1" smtClean="0"/>
              <a:t>Bewegungs</a:t>
            </a:r>
            <a:r>
              <a:rPr lang="sk-SK" dirty="0" smtClean="0"/>
              <a:t>- </a:t>
            </a:r>
            <a:r>
              <a:rPr lang="sk-SK" dirty="0" err="1" smtClean="0"/>
              <a:t>und</a:t>
            </a:r>
            <a:r>
              <a:rPr lang="sk-SK" dirty="0" smtClean="0"/>
              <a:t> </a:t>
            </a:r>
            <a:r>
              <a:rPr lang="sk-SK" dirty="0" err="1" smtClean="0"/>
              <a:t>Atemapparat</a:t>
            </a:r>
            <a:r>
              <a:rPr lang="sk-SK" dirty="0" smtClean="0"/>
              <a:t>, </a:t>
            </a:r>
            <a:r>
              <a:rPr lang="sk-SK" dirty="0" err="1" smtClean="0"/>
              <a:t>urologische</a:t>
            </a:r>
            <a:r>
              <a:rPr lang="sk-SK" dirty="0" smtClean="0"/>
              <a:t> </a:t>
            </a:r>
            <a:r>
              <a:rPr lang="sk-SK" dirty="0" err="1" smtClean="0"/>
              <a:t>Probleme</a:t>
            </a:r>
            <a:r>
              <a:rPr lang="sk-SK" dirty="0" smtClean="0"/>
              <a:t> </a:t>
            </a:r>
            <a:r>
              <a:rPr lang="sk-SK" dirty="0" err="1" smtClean="0"/>
              <a:t>und</a:t>
            </a:r>
            <a:r>
              <a:rPr lang="sk-SK" dirty="0" smtClean="0"/>
              <a:t> </a:t>
            </a:r>
            <a:r>
              <a:rPr lang="sk-SK" dirty="0" err="1" smtClean="0"/>
              <a:t>positive</a:t>
            </a:r>
            <a:r>
              <a:rPr lang="sk-SK" dirty="0" smtClean="0"/>
              <a:t> </a:t>
            </a:r>
            <a:r>
              <a:rPr lang="sk-SK" dirty="0" err="1" smtClean="0"/>
              <a:t>kosmetische</a:t>
            </a:r>
            <a:r>
              <a:rPr lang="sk-SK" dirty="0" smtClean="0"/>
              <a:t> </a:t>
            </a:r>
            <a:r>
              <a:rPr lang="sk-SK" dirty="0" err="1" smtClean="0"/>
              <a:t>Wirkungen</a:t>
            </a:r>
            <a:r>
              <a:rPr lang="sk-SK" dirty="0" smtClean="0"/>
              <a:t>. 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b="1" u="sng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Aquaparky</a:t>
            </a:r>
            <a:endParaRPr lang="sk-SK" sz="4400" b="1" u="sng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k-SK" b="1" i="1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en-US" sz="28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Adobe Caslon Pro Bold" pitchFamily="18" charset="-18"/>
              </a:rPr>
              <a:t>Aquapark</a:t>
            </a:r>
            <a:r>
              <a:rPr lang="en-U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dobe Caslon Pro Bold" pitchFamily="18" charset="-18"/>
              </a:rPr>
              <a:t> je </a:t>
            </a:r>
            <a:r>
              <a:rPr lang="en-US" sz="28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Adobe Caslon Pro Bold" pitchFamily="18" charset="-18"/>
              </a:rPr>
              <a:t>vodný</a:t>
            </a:r>
            <a:r>
              <a:rPr lang="en-U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dobe Caslon Pro Bold" pitchFamily="18" charset="-18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Adobe Caslon Pro Bold" pitchFamily="18" charset="-18"/>
              </a:rPr>
              <a:t>zábavn</a:t>
            </a:r>
            <a:r>
              <a:rPr lang="sk-SK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dobe Caslon Pro Bold" pitchFamily="18" charset="-18"/>
              </a:rPr>
              <a:t>ý</a:t>
            </a:r>
            <a:r>
              <a:rPr lang="en-U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dobe Caslon Pro Bold" pitchFamily="18" charset="-18"/>
              </a:rPr>
              <a:t> </a:t>
            </a:r>
            <a:r>
              <a:rPr lang="en-U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dobe Caslon Pro Bold" pitchFamily="18" charset="-18"/>
              </a:rPr>
              <a:t>park. </a:t>
            </a:r>
            <a:endParaRPr lang="sk-SK" sz="28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dobe Caslon Pro Bold" pitchFamily="18" charset="-18"/>
            </a:endParaRPr>
          </a:p>
          <a:p>
            <a:endParaRPr lang="sk-SK" sz="2800" b="1" dirty="0" smtClean="0">
              <a:solidFill>
                <a:schemeClr val="bg2">
                  <a:lumMod val="40000"/>
                  <a:lumOff val="60000"/>
                </a:schemeClr>
              </a:solidFill>
              <a:latin typeface="Adobe Caslon Pro Bold" pitchFamily="18" charset="-18"/>
            </a:endParaRPr>
          </a:p>
          <a:p>
            <a:r>
              <a:rPr lang="en-US" sz="28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Adobe Caslon Pro Bold" pitchFamily="18" charset="-18"/>
              </a:rPr>
              <a:t>Aquapark</a:t>
            </a:r>
            <a:r>
              <a:rPr lang="en-U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dobe Caslon Pro Bold" pitchFamily="18" charset="-18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Adobe Caslon Pro Bold" pitchFamily="18" charset="-18"/>
              </a:rPr>
              <a:t>sa</a:t>
            </a:r>
            <a:r>
              <a:rPr lang="en-U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dobe Caslon Pro Bold" pitchFamily="18" charset="-18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Adobe Caslon Pro Bold" pitchFamily="18" charset="-18"/>
              </a:rPr>
              <a:t>skladá</a:t>
            </a:r>
            <a:r>
              <a:rPr lang="en-U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dobe Caslon Pro Bold" pitchFamily="18" charset="-18"/>
              </a:rPr>
              <a:t> z </a:t>
            </a:r>
            <a:r>
              <a:rPr lang="en-US" sz="28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Adobe Caslon Pro Bold" pitchFamily="18" charset="-18"/>
              </a:rPr>
              <a:t>bazénov</a:t>
            </a:r>
            <a:r>
              <a:rPr lang="en-U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dobe Caslon Pro Bold" pitchFamily="18" charset="-18"/>
              </a:rPr>
              <a:t> a </a:t>
            </a:r>
            <a:r>
              <a:rPr lang="en-US" sz="28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Adobe Caslon Pro Bold" pitchFamily="18" charset="-18"/>
              </a:rPr>
              <a:t>pridaných</a:t>
            </a:r>
            <a:r>
              <a:rPr lang="en-U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dobe Caslon Pro Bold" pitchFamily="18" charset="-18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Adobe Caslon Pro Bold" pitchFamily="18" charset="-18"/>
              </a:rPr>
              <a:t>zariadení</a:t>
            </a:r>
            <a:r>
              <a:rPr lang="en-U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dobe Caslon Pro Bold" pitchFamily="18" charset="-18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Adobe Caslon Pro Bold" pitchFamily="18" charset="-18"/>
              </a:rPr>
              <a:t>ako</a:t>
            </a:r>
            <a:r>
              <a:rPr lang="en-U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dobe Caslon Pro Bold" pitchFamily="18" charset="-18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Adobe Caslon Pro Bold" pitchFamily="18" charset="-18"/>
              </a:rPr>
              <a:t>napr</a:t>
            </a:r>
            <a:r>
              <a:rPr lang="en-U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dobe Caslon Pro Bold" pitchFamily="18" charset="-18"/>
              </a:rPr>
              <a:t>. </a:t>
            </a:r>
            <a:r>
              <a:rPr lang="sk-SK" sz="28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Adobe Caslon Pro Bold" pitchFamily="18" charset="-18"/>
              </a:rPr>
              <a:t>t</a:t>
            </a:r>
            <a:r>
              <a:rPr lang="en-US" sz="28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Adobe Caslon Pro Bold" pitchFamily="18" charset="-18"/>
              </a:rPr>
              <a:t>obogány</a:t>
            </a:r>
            <a:r>
              <a:rPr lang="en-U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dobe Caslon Pro Bold" pitchFamily="18" charset="-18"/>
              </a:rPr>
              <a:t>, </a:t>
            </a:r>
            <a:r>
              <a:rPr lang="en-US" sz="28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Adobe Caslon Pro Bold" pitchFamily="18" charset="-18"/>
              </a:rPr>
              <a:t>divoké</a:t>
            </a:r>
            <a:r>
              <a:rPr lang="en-U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dobe Caslon Pro Bold" pitchFamily="18" charset="-18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Adobe Caslon Pro Bold" pitchFamily="18" charset="-18"/>
              </a:rPr>
              <a:t>rieky</a:t>
            </a:r>
            <a:r>
              <a:rPr lang="en-U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dobe Caslon Pro Bold" pitchFamily="18" charset="-18"/>
              </a:rPr>
              <a:t>, </a:t>
            </a:r>
            <a:r>
              <a:rPr lang="en-US" sz="28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Adobe Caslon Pro Bold" pitchFamily="18" charset="-18"/>
              </a:rPr>
              <a:t>gejzíry</a:t>
            </a:r>
            <a:r>
              <a:rPr lang="en-U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dobe Caslon Pro Bold" pitchFamily="18" charset="-18"/>
              </a:rPr>
              <a:t>, </a:t>
            </a:r>
            <a:r>
              <a:rPr lang="en-US" sz="28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Adobe Caslon Pro Bold" pitchFamily="18" charset="-18"/>
              </a:rPr>
              <a:t>vodotrysky</a:t>
            </a:r>
            <a:r>
              <a:rPr lang="en-U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dobe Caslon Pro Bold" pitchFamily="18" charset="-18"/>
              </a:rPr>
              <a:t> a pod. </a:t>
            </a:r>
            <a:endParaRPr lang="sk-SK" sz="2800" dirty="0">
              <a:solidFill>
                <a:schemeClr val="bg2">
                  <a:lumMod val="40000"/>
                  <a:lumOff val="60000"/>
                </a:schemeClr>
              </a:solidFill>
              <a:latin typeface="Adobe Caslon Pro Bold" pitchFamily="18" charset="-18"/>
            </a:endParaRPr>
          </a:p>
        </p:txBody>
      </p:sp>
      <p:pic>
        <p:nvPicPr>
          <p:cNvPr id="5122" name="Picture 2" descr="C:\Users\Michal\Desktop\sabina prezentacia\beseno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84524">
            <a:off x="4932040" y="4149080"/>
            <a:ext cx="3788235" cy="2318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besenov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Obdĺžnik 2"/>
          <p:cNvSpPr/>
          <p:nvPr/>
        </p:nvSpPr>
        <p:spPr>
          <a:xfrm>
            <a:off x="0" y="0"/>
            <a:ext cx="7345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sk-SK" sz="5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Gino</a:t>
            </a:r>
            <a:r>
              <a:rPr lang="sk-SK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sk-SK" sz="5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Paradise</a:t>
            </a:r>
            <a:r>
              <a:rPr lang="sk-SK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Bešeňová</a:t>
            </a:r>
            <a:endParaRPr lang="sk-SK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besen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1744"/>
            <a:ext cx="9144000" cy="609451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besenov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1762"/>
            <a:ext cx="9144000" cy="609447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857420" y="642918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sk-SK" b="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Rafting</a:t>
            </a:r>
            <a:endParaRPr lang="sk-SK" b="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158" y="1857364"/>
            <a:ext cx="4286280" cy="4429156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dobe Arabic" pitchFamily="18" charset="-78"/>
              </a:rPr>
              <a:t>je </a:t>
            </a:r>
            <a:r>
              <a:rPr lang="en-US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dobe Arabic" pitchFamily="18" charset="-78"/>
              </a:rPr>
              <a:t>adrenalínový</a:t>
            </a:r>
            <a:r>
              <a:rPr lang="sk-SK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dobe Arabic" pitchFamily="18" charset="-78"/>
              </a:rPr>
              <a:t> </a:t>
            </a:r>
            <a:r>
              <a:rPr lang="en-US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dobe Arabic" pitchFamily="18" charset="-78"/>
              </a:rPr>
              <a:t>vodný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dobe Arabic" pitchFamily="18" charset="-78"/>
              </a:rPr>
              <a:t> </a:t>
            </a:r>
            <a:r>
              <a:rPr lang="sk-SK" sz="2400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dobe Arabic" pitchFamily="18" charset="-78"/>
              </a:rPr>
              <a:t>šport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dobe Arabic" pitchFamily="18" charset="-78"/>
              </a:rPr>
              <a:t> </a:t>
            </a:r>
            <a:r>
              <a:rPr lang="en-US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dobe Arabic" pitchFamily="18" charset="-78"/>
              </a:rPr>
              <a:t>na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dobe Arabic" pitchFamily="18" charset="-78"/>
              </a:rPr>
              <a:t> </a:t>
            </a:r>
            <a:r>
              <a:rPr lang="en-US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dobe Arabic" pitchFamily="18" charset="-78"/>
              </a:rPr>
              <a:t>divokej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dobe Arabic" pitchFamily="18" charset="-78"/>
              </a:rPr>
              <a:t> </a:t>
            </a:r>
            <a:r>
              <a:rPr lang="en-US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dobe Arabic" pitchFamily="18" charset="-78"/>
              </a:rPr>
              <a:t>vode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dobe Arabic" pitchFamily="18" charset="-78"/>
              </a:rPr>
              <a:t>, </a:t>
            </a:r>
            <a:r>
              <a:rPr lang="en-US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dobe Arabic" pitchFamily="18" charset="-78"/>
              </a:rPr>
              <a:t>kde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dobe Arabic" pitchFamily="18" charset="-78"/>
              </a:rPr>
              <a:t> </a:t>
            </a:r>
            <a:r>
              <a:rPr lang="en-US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dobe Arabic" pitchFamily="18" charset="-78"/>
              </a:rPr>
              <a:t>dvoj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dobe Arabic" pitchFamily="18" charset="-78"/>
              </a:rPr>
              <a:t>- </a:t>
            </a:r>
            <a:r>
              <a:rPr lang="en-US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dobe Arabic" pitchFamily="18" charset="-78"/>
              </a:rPr>
              <a:t>až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dobe Arabic" pitchFamily="18" charset="-78"/>
              </a:rPr>
              <a:t> </a:t>
            </a:r>
            <a:r>
              <a:rPr lang="en-US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dobe Arabic" pitchFamily="18" charset="-78"/>
              </a:rPr>
              <a:t>šesť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dobe Arabic" pitchFamily="18" charset="-78"/>
              </a:rPr>
              <a:t>-</a:t>
            </a:r>
            <a:r>
              <a:rPr lang="sk-SK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dobe Arabic" pitchFamily="18" charset="-78"/>
              </a:rPr>
              <a:t>č</a:t>
            </a:r>
            <a:r>
              <a:rPr lang="en-US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dobe Arabic" pitchFamily="18" charset="-78"/>
              </a:rPr>
              <a:t>lenná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dobe Arabic" pitchFamily="18" charset="-78"/>
              </a:rPr>
              <a:t> </a:t>
            </a:r>
            <a:r>
              <a:rPr lang="en-US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dobe Arabic" pitchFamily="18" charset="-78"/>
              </a:rPr>
              <a:t>posádka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dobe Arabic" pitchFamily="18" charset="-78"/>
              </a:rPr>
              <a:t> </a:t>
            </a:r>
            <a:r>
              <a:rPr lang="en-US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dobe Arabic" pitchFamily="18" charset="-78"/>
              </a:rPr>
              <a:t>súťaží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dobe Arabic" pitchFamily="18" charset="-78"/>
              </a:rPr>
              <a:t> </a:t>
            </a:r>
            <a:r>
              <a:rPr lang="en-US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dobe Arabic" pitchFamily="18" charset="-78"/>
              </a:rPr>
              <a:t>na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dobe Arabic" pitchFamily="18" charset="-78"/>
              </a:rPr>
              <a:t> </a:t>
            </a:r>
            <a:r>
              <a:rPr lang="en-US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dobe Arabic" pitchFamily="18" charset="-78"/>
              </a:rPr>
              <a:t>gumových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dobe Arabic" pitchFamily="18" charset="-78"/>
              </a:rPr>
              <a:t> </a:t>
            </a:r>
            <a:r>
              <a:rPr lang="en-US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dobe Arabic" pitchFamily="18" charset="-78"/>
              </a:rPr>
              <a:t>nafukovacích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dobe Arabic" pitchFamily="18" charset="-78"/>
              </a:rPr>
              <a:t> </a:t>
            </a:r>
            <a:r>
              <a:rPr lang="en-US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dobe Arabic" pitchFamily="18" charset="-78"/>
              </a:rPr>
              <a:t>člnoch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dobe Arabic" pitchFamily="18" charset="-78"/>
              </a:rPr>
              <a:t>.</a:t>
            </a:r>
            <a:endParaRPr lang="sk-SK" sz="2400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cs typeface="Adobe Arabic" pitchFamily="18" charset="-78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endParaRPr lang="sk-SK" sz="2400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cs typeface="Adobe Arabic" pitchFamily="18" charset="-78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sk-SK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dobe Arabic" pitchFamily="18" charset="-78"/>
              </a:rPr>
              <a:t>s</a:t>
            </a:r>
            <a:r>
              <a:rPr lang="en-US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dobe Arabic" pitchFamily="18" charset="-78"/>
              </a:rPr>
              <a:t>úťaží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dobe Arabic" pitchFamily="18" charset="-78"/>
              </a:rPr>
              <a:t> </a:t>
            </a:r>
            <a:r>
              <a:rPr lang="en-US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dobe Arabic" pitchFamily="18" charset="-78"/>
              </a:rPr>
              <a:t>sa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dobe Arabic" pitchFamily="18" charset="-78"/>
              </a:rPr>
              <a:t> v </a:t>
            </a:r>
            <a:r>
              <a:rPr lang="en-US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dobe Arabic" pitchFamily="18" charset="-78"/>
              </a:rPr>
              <a:t>zjazde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dobe Arabic" pitchFamily="18" charset="-78"/>
              </a:rPr>
              <a:t>, </a:t>
            </a:r>
            <a:r>
              <a:rPr lang="en-US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dobe Arabic" pitchFamily="18" charset="-78"/>
              </a:rPr>
              <a:t>šprinte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dobe Arabic" pitchFamily="18" charset="-78"/>
              </a:rPr>
              <a:t>, </a:t>
            </a:r>
            <a:r>
              <a:rPr lang="en-US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dobe Arabic" pitchFamily="18" charset="-78"/>
              </a:rPr>
              <a:t>slalome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dobe Arabic" pitchFamily="18" charset="-78"/>
              </a:rPr>
              <a:t> a Head 2 Head</a:t>
            </a:r>
            <a:endParaRPr lang="sk-SK" sz="2400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cs typeface="Adobe Arabic" pitchFamily="18" charset="-78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endParaRPr lang="sk-SK" sz="2400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cs typeface="Adobe Arabic" pitchFamily="18" charset="-78"/>
            </a:endParaRPr>
          </a:p>
          <a:p>
            <a:pPr>
              <a:buNone/>
            </a:pPr>
            <a:endParaRPr lang="sk-SK" dirty="0"/>
          </a:p>
        </p:txBody>
      </p:sp>
      <p:pic>
        <p:nvPicPr>
          <p:cNvPr id="6146" name="Picture 2" descr="C:\Users\Michal\Desktop\sabina prezentacia\rafting l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81552">
            <a:off x="4508313" y="3223843"/>
            <a:ext cx="4020835" cy="2754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u="sng" dirty="0" err="1" smtClean="0"/>
              <a:t>Rafting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Rafting</a:t>
            </a:r>
            <a:r>
              <a:rPr lang="sk-SK" dirty="0" smtClean="0"/>
              <a:t> </a:t>
            </a:r>
            <a:r>
              <a:rPr lang="sk-SK" dirty="0" err="1" smtClean="0"/>
              <a:t>ist</a:t>
            </a:r>
            <a:r>
              <a:rPr lang="sk-SK" dirty="0" smtClean="0"/>
              <a:t> </a:t>
            </a:r>
            <a:r>
              <a:rPr lang="sk-SK" dirty="0" err="1" smtClean="0"/>
              <a:t>eine</a:t>
            </a:r>
            <a:r>
              <a:rPr lang="sk-SK" dirty="0" smtClean="0"/>
              <a:t> der </a:t>
            </a:r>
            <a:r>
              <a:rPr lang="sk-SK" dirty="0" err="1" smtClean="0"/>
              <a:t>beliebtesten</a:t>
            </a:r>
            <a:r>
              <a:rPr lang="sk-SK" dirty="0" smtClean="0"/>
              <a:t> </a:t>
            </a:r>
            <a:r>
              <a:rPr lang="sk-SK" dirty="0" err="1" smtClean="0"/>
              <a:t>Teambuilding</a:t>
            </a:r>
            <a:r>
              <a:rPr lang="sk-SK" dirty="0" smtClean="0"/>
              <a:t> </a:t>
            </a:r>
            <a:r>
              <a:rPr lang="sk-SK" dirty="0" err="1" smtClean="0"/>
              <a:t>Outdoor-Aktivitäten</a:t>
            </a:r>
            <a:r>
              <a:rPr lang="sk-SK" dirty="0" smtClean="0"/>
              <a:t>. </a:t>
            </a:r>
            <a:r>
              <a:rPr lang="sk-SK" dirty="0" err="1" smtClean="0"/>
              <a:t>Rafting</a:t>
            </a:r>
            <a:r>
              <a:rPr lang="sk-SK" dirty="0" smtClean="0"/>
              <a:t> </a:t>
            </a:r>
            <a:r>
              <a:rPr lang="sk-SK" dirty="0" err="1" smtClean="0"/>
              <a:t>verbessert</a:t>
            </a:r>
            <a:r>
              <a:rPr lang="sk-SK" dirty="0" smtClean="0"/>
              <a:t> </a:t>
            </a:r>
            <a:r>
              <a:rPr lang="sk-SK" dirty="0" err="1" smtClean="0"/>
              <a:t>vorwiegend</a:t>
            </a:r>
            <a:r>
              <a:rPr lang="sk-SK" dirty="0" smtClean="0"/>
              <a:t> </a:t>
            </a:r>
            <a:r>
              <a:rPr lang="sk-SK" dirty="0" err="1" smtClean="0"/>
              <a:t>die</a:t>
            </a:r>
            <a:r>
              <a:rPr lang="sk-SK" dirty="0" smtClean="0"/>
              <a:t> </a:t>
            </a:r>
            <a:r>
              <a:rPr lang="sk-SK" dirty="0" err="1" smtClean="0"/>
              <a:t>Teamfähigkeit</a:t>
            </a:r>
            <a:r>
              <a:rPr lang="sk-SK" dirty="0" smtClean="0"/>
              <a:t>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5720" y="404664"/>
            <a:ext cx="8643998" cy="64533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-18"/>
              </a:rPr>
              <a:t>Rieka Váh – okres Žilina -&gt; </a:t>
            </a:r>
            <a:r>
              <a:rPr lang="sk-SK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-18"/>
              </a:rPr>
              <a:t>Strečianska</a:t>
            </a:r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-18"/>
              </a:rPr>
              <a:t> úžina – 7km</a:t>
            </a:r>
          </a:p>
          <a:p>
            <a:pPr>
              <a:buNone/>
            </a:pPr>
            <a:r>
              <a:rPr lang="sk-SK" sz="2400" dirty="0" smtClean="0"/>
              <a:t>	</a:t>
            </a:r>
            <a:r>
              <a:rPr lang="sk-SK" sz="2400" dirty="0" smtClean="0">
                <a:latin typeface="Arabic Typesetting" pitchFamily="66" charset="-78"/>
                <a:cs typeface="Arabic Typesetting" pitchFamily="66" charset="-78"/>
              </a:rPr>
              <a:t>- 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V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minulosti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i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dnes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najnebezpečnejší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úsek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pltníkov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pomedzi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skaly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Margita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a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Besná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s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veľkými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kaskádami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. </a:t>
            </a:r>
            <a:endParaRPr lang="sk-SK" sz="2000" dirty="0" smtClean="0">
              <a:latin typeface="Arabic Typesetting" pitchFamily="66" charset="-78"/>
              <a:cs typeface="Arabic Typesetting" pitchFamily="66" charset="-78"/>
            </a:endParaRPr>
          </a:p>
          <a:p>
            <a:pPr>
              <a:buNone/>
            </a:pPr>
            <a:r>
              <a:rPr lang="sk-SK" sz="2000" dirty="0" smtClean="0">
                <a:latin typeface="Arabic Typesetting" pitchFamily="66" charset="-78"/>
                <a:cs typeface="Arabic Typesetting" pitchFamily="66" charset="-78"/>
              </a:rPr>
              <a:t>	-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Zaujímavosti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-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ruiny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hradov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Strečno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a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Starhrad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železničné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tunely</a:t>
            </a:r>
            <a:endParaRPr lang="sk-SK" sz="2000" dirty="0" smtClean="0">
              <a:latin typeface="Arabic Typesetting" pitchFamily="66" charset="-78"/>
              <a:cs typeface="Arabic Typesetting" pitchFamily="66" charset="-78"/>
            </a:endParaRPr>
          </a:p>
          <a:p>
            <a:pPr>
              <a:buNone/>
            </a:pPr>
            <a:endParaRPr lang="sk-SK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-18"/>
            </a:endParaRPr>
          </a:p>
          <a:p>
            <a:pPr>
              <a:buNone/>
            </a:pPr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-18"/>
              </a:rPr>
              <a:t>Rieka Orava – okres Dolný Kubín -&gt; Párnica </a:t>
            </a:r>
            <a:r>
              <a:rPr lang="sk-SK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-18"/>
              </a:rPr>
              <a:t>Kraľovany</a:t>
            </a:r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-18"/>
              </a:rPr>
              <a:t> – 8,5 km</a:t>
            </a:r>
          </a:p>
          <a:p>
            <a:pPr>
              <a:buNone/>
            </a:pPr>
            <a:r>
              <a:rPr lang="sk-SK" sz="2000" i="1" dirty="0" smtClean="0"/>
              <a:t>	</a:t>
            </a:r>
            <a:r>
              <a:rPr lang="sk-SK" sz="2000" dirty="0" smtClean="0">
                <a:latin typeface="Arabic Typesetting" pitchFamily="66" charset="-78"/>
                <a:cs typeface="Arabic Typesetting" pitchFamily="66" charset="-78"/>
              </a:rPr>
              <a:t>-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Splav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rieky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Orava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sa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doporučuje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vždy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s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inštruktorom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preto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je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vhodný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aj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pre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rodiny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splavovanie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rieky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s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rýchlym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spádom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a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dnom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plným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balvanov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kľukatiacim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sa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pomerne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úzkym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tokom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medzi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malebnými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vrchmi</a:t>
            </a:r>
            <a:endParaRPr lang="sk-SK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-18"/>
            </a:endParaRPr>
          </a:p>
          <a:p>
            <a:pPr>
              <a:buNone/>
            </a:pPr>
            <a:endParaRPr lang="sk-SK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-18"/>
            </a:endParaRPr>
          </a:p>
          <a:p>
            <a:pPr>
              <a:buNone/>
            </a:pPr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-18"/>
              </a:rPr>
              <a:t>Horská rieka BELÁ – okres Liptovský Mikuláš -&gt; Liptovský Hrádok – 17km</a:t>
            </a:r>
          </a:p>
          <a:p>
            <a:pPr>
              <a:buNone/>
            </a:pPr>
            <a:r>
              <a:rPr lang="sk-SK" sz="2000" b="1" dirty="0" smtClean="0"/>
              <a:t>	</a:t>
            </a:r>
            <a:r>
              <a:rPr lang="sk-SK" sz="2000" b="1" dirty="0" smtClean="0">
                <a:latin typeface="Arabic Typesetting" pitchFamily="66" charset="-78"/>
                <a:cs typeface="Arabic Typesetting" pitchFamily="66" charset="-78"/>
              </a:rPr>
              <a:t>-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Rafting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na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najkrajšej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a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najnáročnejšej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slovenskej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horskej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rieke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s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úzkym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balvanovitým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dnom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s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veľkým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spádom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, v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dolnom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toku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so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širším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štrkovým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riečiskom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ktoré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sa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často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mení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možné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popadané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stromy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v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rieke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viditeľné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v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poslednej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chvíli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.</a:t>
            </a:r>
            <a:endParaRPr lang="sk-SK" sz="2000" dirty="0" smtClean="0">
              <a:latin typeface="Arabic Typesetting" pitchFamily="66" charset="-78"/>
              <a:cs typeface="Arabic Typesetting" pitchFamily="66" charset="-78"/>
            </a:endParaRPr>
          </a:p>
          <a:p>
            <a:pPr>
              <a:buNone/>
            </a:pPr>
            <a:r>
              <a:rPr lang="sk-SK" sz="2000" dirty="0" smtClean="0">
                <a:latin typeface="Arabic Typesetting" pitchFamily="66" charset="-78"/>
                <a:cs typeface="Arabic Typesetting" pitchFamily="66" charset="-78"/>
              </a:rPr>
              <a:t>	-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Zaujímavosti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-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skanzen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Pribylina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výstup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na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Kriváň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hubársky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raj v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podlesí</a:t>
            </a:r>
            <a:r>
              <a:rPr lang="en-US" sz="2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000" dirty="0" err="1" smtClean="0">
                <a:latin typeface="Arabic Typesetting" pitchFamily="66" charset="-78"/>
                <a:cs typeface="Arabic Typesetting" pitchFamily="66" charset="-78"/>
              </a:rPr>
              <a:t>Tatier</a:t>
            </a:r>
            <a:endParaRPr lang="sk-SK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-18"/>
            </a:endParaRPr>
          </a:p>
          <a:p>
            <a:pPr>
              <a:buNone/>
            </a:pPr>
            <a:endParaRPr lang="sk-SK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-18"/>
            </a:endParaRPr>
          </a:p>
          <a:p>
            <a:pPr>
              <a:buNone/>
            </a:pPr>
            <a:endParaRPr lang="sk-SK" sz="2000" dirty="0" smtClean="0"/>
          </a:p>
          <a:p>
            <a:pPr>
              <a:buNone/>
            </a:pPr>
            <a:endParaRPr lang="sk-SK" sz="2000" dirty="0" smtClean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k-SK" b="1" dirty="0" err="1" smtClean="0"/>
              <a:t>Fluss</a:t>
            </a:r>
            <a:r>
              <a:rPr lang="sk-SK" b="1" dirty="0" smtClean="0"/>
              <a:t> Váh – im  </a:t>
            </a:r>
            <a:r>
              <a:rPr lang="sk-SK" b="1" dirty="0" err="1" smtClean="0"/>
              <a:t>Bezirk</a:t>
            </a:r>
            <a:r>
              <a:rPr lang="sk-SK" b="1" dirty="0" smtClean="0"/>
              <a:t> Žilina</a:t>
            </a:r>
            <a:endParaRPr lang="sk-SK" dirty="0" smtClean="0"/>
          </a:p>
          <a:p>
            <a:r>
              <a:rPr lang="sk-SK" dirty="0" smtClean="0"/>
              <a:t>Váh </a:t>
            </a:r>
            <a:r>
              <a:rPr lang="sk-SK" dirty="0" err="1" smtClean="0"/>
              <a:t>ist</a:t>
            </a:r>
            <a:r>
              <a:rPr lang="sk-SK" dirty="0" smtClean="0"/>
              <a:t> </a:t>
            </a:r>
            <a:r>
              <a:rPr lang="sk-SK" dirty="0" err="1" smtClean="0"/>
              <a:t>unserer</a:t>
            </a:r>
            <a:r>
              <a:rPr lang="sk-SK" dirty="0" smtClean="0"/>
              <a:t> </a:t>
            </a:r>
            <a:r>
              <a:rPr lang="sk-SK" dirty="0" err="1" smtClean="0"/>
              <a:t>längster</a:t>
            </a:r>
            <a:r>
              <a:rPr lang="sk-SK" dirty="0" smtClean="0"/>
              <a:t> </a:t>
            </a:r>
            <a:r>
              <a:rPr lang="sk-SK" dirty="0" err="1" smtClean="0"/>
              <a:t>Fluss</a:t>
            </a:r>
            <a:r>
              <a:rPr lang="sk-SK" dirty="0" smtClean="0"/>
              <a:t>. </a:t>
            </a:r>
            <a:r>
              <a:rPr lang="sk-SK" dirty="0" err="1" smtClean="0"/>
              <a:t>Rafting</a:t>
            </a:r>
            <a:r>
              <a:rPr lang="sk-SK" dirty="0" smtClean="0"/>
              <a:t> </a:t>
            </a:r>
            <a:r>
              <a:rPr lang="sk-SK" dirty="0" err="1" smtClean="0"/>
              <a:t>auf</a:t>
            </a:r>
            <a:r>
              <a:rPr lang="sk-SK" dirty="0" smtClean="0"/>
              <a:t> Váh </a:t>
            </a:r>
            <a:r>
              <a:rPr lang="sk-SK" dirty="0" err="1" smtClean="0"/>
              <a:t>ist</a:t>
            </a:r>
            <a:r>
              <a:rPr lang="sk-SK" dirty="0" smtClean="0"/>
              <a:t> </a:t>
            </a:r>
            <a:r>
              <a:rPr lang="sk-SK" dirty="0" err="1" smtClean="0"/>
              <a:t>relativ</a:t>
            </a:r>
            <a:r>
              <a:rPr lang="sk-SK" dirty="0" smtClean="0"/>
              <a:t> </a:t>
            </a:r>
            <a:r>
              <a:rPr lang="sk-SK" dirty="0" err="1" smtClean="0"/>
              <a:t>einfach</a:t>
            </a:r>
            <a:r>
              <a:rPr lang="sk-SK" dirty="0" smtClean="0"/>
              <a:t>, </a:t>
            </a:r>
            <a:r>
              <a:rPr lang="sk-SK" dirty="0" err="1" smtClean="0"/>
              <a:t>deshalb</a:t>
            </a:r>
            <a:r>
              <a:rPr lang="sk-SK" dirty="0" smtClean="0"/>
              <a:t> </a:t>
            </a:r>
            <a:r>
              <a:rPr lang="sk-SK" dirty="0" err="1" smtClean="0"/>
              <a:t>ist</a:t>
            </a:r>
            <a:r>
              <a:rPr lang="sk-SK" dirty="0" smtClean="0"/>
              <a:t> es </a:t>
            </a:r>
            <a:r>
              <a:rPr lang="sk-SK" dirty="0" err="1" smtClean="0"/>
              <a:t>fűr</a:t>
            </a:r>
            <a:r>
              <a:rPr lang="sk-SK" dirty="0" smtClean="0"/>
              <a:t> </a:t>
            </a:r>
            <a:r>
              <a:rPr lang="sk-SK" dirty="0" err="1" smtClean="0"/>
              <a:t>wenig</a:t>
            </a:r>
            <a:r>
              <a:rPr lang="sk-SK" dirty="0" smtClean="0"/>
              <a:t> </a:t>
            </a:r>
            <a:r>
              <a:rPr lang="sk-SK" dirty="0" err="1" smtClean="0"/>
              <a:t>erfahrene</a:t>
            </a:r>
            <a:r>
              <a:rPr lang="sk-SK" dirty="0" smtClean="0"/>
              <a:t> </a:t>
            </a:r>
            <a:r>
              <a:rPr lang="sk-SK" dirty="0" err="1" smtClean="0"/>
              <a:t>Paddlers</a:t>
            </a:r>
            <a:r>
              <a:rPr lang="sk-SK" dirty="0" smtClean="0"/>
              <a:t> </a:t>
            </a:r>
            <a:r>
              <a:rPr lang="sk-SK" dirty="0" err="1" smtClean="0"/>
              <a:t>geeignet</a:t>
            </a:r>
            <a:r>
              <a:rPr lang="sk-SK" dirty="0" smtClean="0"/>
              <a:t>. Es </a:t>
            </a:r>
            <a:r>
              <a:rPr lang="sk-SK" dirty="0" err="1" smtClean="0"/>
              <a:t>gibt</a:t>
            </a:r>
            <a:r>
              <a:rPr lang="sk-SK" dirty="0" smtClean="0"/>
              <a:t> </a:t>
            </a:r>
            <a:r>
              <a:rPr lang="sk-SK" dirty="0" err="1" smtClean="0"/>
              <a:t>verschiedene</a:t>
            </a:r>
            <a:r>
              <a:rPr lang="sk-SK" dirty="0" smtClean="0"/>
              <a:t> </a:t>
            </a:r>
            <a:r>
              <a:rPr lang="sk-SK" dirty="0" err="1" smtClean="0"/>
              <a:t>Spuren</a:t>
            </a:r>
            <a:r>
              <a:rPr lang="sk-SK" dirty="0" smtClean="0"/>
              <a:t>, </a:t>
            </a:r>
            <a:r>
              <a:rPr lang="sk-SK" dirty="0" err="1" smtClean="0"/>
              <a:t>die</a:t>
            </a:r>
            <a:r>
              <a:rPr lang="sk-SK" dirty="0" smtClean="0"/>
              <a:t> man hier </a:t>
            </a:r>
            <a:r>
              <a:rPr lang="sk-SK" dirty="0" err="1" smtClean="0"/>
              <a:t>erleben</a:t>
            </a:r>
            <a:r>
              <a:rPr lang="sk-SK" dirty="0" smtClean="0"/>
              <a:t> </a:t>
            </a:r>
            <a:r>
              <a:rPr lang="sk-SK" dirty="0" err="1" smtClean="0"/>
              <a:t>kann</a:t>
            </a:r>
            <a:r>
              <a:rPr lang="sk-SK" dirty="0" smtClean="0"/>
              <a:t>.</a:t>
            </a:r>
          </a:p>
          <a:p>
            <a:r>
              <a:rPr lang="sk-SK" dirty="0" err="1" smtClean="0"/>
              <a:t>Die</a:t>
            </a:r>
            <a:r>
              <a:rPr lang="sk-SK" dirty="0" smtClean="0"/>
              <a:t> </a:t>
            </a:r>
            <a:r>
              <a:rPr lang="sk-SK" dirty="0" err="1" smtClean="0"/>
              <a:t>Raftingroute</a:t>
            </a:r>
            <a:r>
              <a:rPr lang="sk-SK" dirty="0" smtClean="0"/>
              <a:t> </a:t>
            </a:r>
            <a:r>
              <a:rPr lang="sk-SK" dirty="0" err="1" smtClean="0"/>
              <a:t>fűhrt</a:t>
            </a:r>
            <a:r>
              <a:rPr lang="sk-SK" dirty="0" smtClean="0"/>
              <a:t> </a:t>
            </a:r>
            <a:r>
              <a:rPr lang="sk-SK" dirty="0" err="1" smtClean="0"/>
              <a:t>durch</a:t>
            </a:r>
            <a:r>
              <a:rPr lang="sk-SK" dirty="0" smtClean="0"/>
              <a:t> </a:t>
            </a:r>
            <a:r>
              <a:rPr lang="sk-SK" dirty="0" err="1" smtClean="0"/>
              <a:t>die</a:t>
            </a:r>
            <a:r>
              <a:rPr lang="sk-SK" dirty="0" smtClean="0"/>
              <a:t> </a:t>
            </a:r>
            <a:r>
              <a:rPr lang="sk-SK" dirty="0" err="1" smtClean="0"/>
              <a:t>schönen</a:t>
            </a:r>
            <a:r>
              <a:rPr lang="sk-SK" dirty="0" smtClean="0"/>
              <a:t> </a:t>
            </a:r>
            <a:r>
              <a:rPr lang="sk-SK" dirty="0" err="1" smtClean="0"/>
              <a:t>Serpentinen</a:t>
            </a:r>
            <a:r>
              <a:rPr lang="sk-SK" dirty="0" smtClean="0"/>
              <a:t> </a:t>
            </a:r>
            <a:r>
              <a:rPr lang="sk-SK" dirty="0" err="1" smtClean="0"/>
              <a:t>unterhalb</a:t>
            </a:r>
            <a:r>
              <a:rPr lang="sk-SK" dirty="0" smtClean="0"/>
              <a:t> des </a:t>
            </a:r>
            <a:r>
              <a:rPr lang="sk-SK" dirty="0" err="1" smtClean="0"/>
              <a:t>Schlosses</a:t>
            </a:r>
            <a:r>
              <a:rPr lang="sk-SK" dirty="0" smtClean="0"/>
              <a:t> Strečno. </a:t>
            </a:r>
            <a:r>
              <a:rPr lang="sk-SK" dirty="0" err="1" smtClean="0"/>
              <a:t>Dieser</a:t>
            </a:r>
            <a:r>
              <a:rPr lang="sk-SK" dirty="0" smtClean="0"/>
              <a:t> </a:t>
            </a:r>
            <a:r>
              <a:rPr lang="sk-SK" dirty="0" err="1" smtClean="0"/>
              <a:t>Flussabschnitt</a:t>
            </a:r>
            <a:r>
              <a:rPr lang="sk-SK" dirty="0" smtClean="0"/>
              <a:t> </a:t>
            </a:r>
            <a:r>
              <a:rPr lang="sk-SK" dirty="0" err="1" smtClean="0"/>
              <a:t>bietet</a:t>
            </a:r>
            <a:r>
              <a:rPr lang="sk-SK" dirty="0" smtClean="0"/>
              <a:t> </a:t>
            </a:r>
            <a:r>
              <a:rPr lang="sk-SK" dirty="0" err="1" smtClean="0"/>
              <a:t>unglaublichen</a:t>
            </a:r>
            <a:r>
              <a:rPr lang="sk-SK" dirty="0" smtClean="0"/>
              <a:t> </a:t>
            </a:r>
            <a:r>
              <a:rPr lang="sk-SK" dirty="0" err="1" smtClean="0"/>
              <a:t>Erlebniss</a:t>
            </a:r>
            <a:r>
              <a:rPr lang="sk-SK" dirty="0" smtClean="0"/>
              <a:t> </a:t>
            </a:r>
            <a:r>
              <a:rPr lang="sk-SK" dirty="0" err="1" smtClean="0"/>
              <a:t>auf</a:t>
            </a:r>
            <a:r>
              <a:rPr lang="sk-SK" dirty="0" smtClean="0"/>
              <a:t> </a:t>
            </a:r>
            <a:r>
              <a:rPr lang="sk-SK" dirty="0" err="1" smtClean="0"/>
              <a:t>letzten</a:t>
            </a:r>
            <a:r>
              <a:rPr lang="sk-SK" dirty="0" smtClean="0"/>
              <a:t> </a:t>
            </a:r>
            <a:r>
              <a:rPr lang="sk-SK" dirty="0" err="1" smtClean="0"/>
              <a:t>unregulierten</a:t>
            </a:r>
            <a:r>
              <a:rPr lang="sk-SK" dirty="0" smtClean="0"/>
              <a:t> Segment der </a:t>
            </a:r>
            <a:r>
              <a:rPr lang="sk-SK" dirty="0" err="1" smtClean="0"/>
              <a:t>Groβen</a:t>
            </a:r>
            <a:r>
              <a:rPr lang="sk-SK" dirty="0" smtClean="0"/>
              <a:t> Fatra, </a:t>
            </a:r>
            <a:r>
              <a:rPr lang="sk-SK" dirty="0" err="1" smtClean="0"/>
              <a:t>unter</a:t>
            </a:r>
            <a:r>
              <a:rPr lang="sk-SK" dirty="0" smtClean="0"/>
              <a:t> der </a:t>
            </a:r>
            <a:r>
              <a:rPr lang="sk-SK" dirty="0" err="1" smtClean="0"/>
              <a:t>Ruinen</a:t>
            </a:r>
            <a:r>
              <a:rPr lang="sk-SK" dirty="0" smtClean="0"/>
              <a:t> </a:t>
            </a:r>
            <a:r>
              <a:rPr lang="sk-SK" dirty="0" err="1" smtClean="0"/>
              <a:t>der</a:t>
            </a:r>
            <a:r>
              <a:rPr lang="sk-SK" dirty="0" smtClean="0"/>
              <a:t> </a:t>
            </a:r>
            <a:r>
              <a:rPr lang="sk-SK" dirty="0" err="1" smtClean="0"/>
              <a:t>Alten</a:t>
            </a:r>
            <a:r>
              <a:rPr lang="sk-SK" dirty="0" smtClean="0"/>
              <a:t> </a:t>
            </a:r>
            <a:r>
              <a:rPr lang="sk-SK" dirty="0" err="1" smtClean="0"/>
              <a:t>Burg</a:t>
            </a:r>
            <a:r>
              <a:rPr lang="sk-SK" dirty="0" smtClean="0"/>
              <a:t> (Starý Hrad) </a:t>
            </a:r>
            <a:r>
              <a:rPr lang="sk-SK" dirty="0" err="1" smtClean="0"/>
              <a:t>und</a:t>
            </a:r>
            <a:r>
              <a:rPr lang="sk-SK" dirty="0" smtClean="0"/>
              <a:t> Strečno, der </a:t>
            </a:r>
            <a:r>
              <a:rPr lang="sk-SK" dirty="0" err="1" smtClean="0"/>
              <a:t>bekannte</a:t>
            </a:r>
            <a:r>
              <a:rPr lang="sk-SK" dirty="0" smtClean="0"/>
              <a:t> </a:t>
            </a:r>
            <a:r>
              <a:rPr lang="sk-SK" dirty="0" err="1" smtClean="0"/>
              <a:t>Raftingort</a:t>
            </a:r>
            <a:r>
              <a:rPr lang="sk-SK" dirty="0" smtClean="0"/>
              <a:t> </a:t>
            </a:r>
            <a:r>
              <a:rPr lang="sk-SK" dirty="0" err="1" smtClean="0"/>
              <a:t>entlang</a:t>
            </a:r>
            <a:r>
              <a:rPr lang="sk-SK" dirty="0" smtClean="0"/>
              <a:t> </a:t>
            </a:r>
            <a:r>
              <a:rPr lang="sk-SK" dirty="0" err="1" smtClean="0"/>
              <a:t>Raftingsorten</a:t>
            </a:r>
            <a:r>
              <a:rPr lang="sk-SK" dirty="0" smtClean="0"/>
              <a:t> Margita </a:t>
            </a:r>
            <a:r>
              <a:rPr lang="sk-SK" dirty="0" err="1" smtClean="0"/>
              <a:t>und</a:t>
            </a:r>
            <a:r>
              <a:rPr lang="sk-SK" dirty="0" smtClean="0"/>
              <a:t> Besná.</a:t>
            </a:r>
          </a:p>
          <a:p>
            <a:r>
              <a:rPr lang="sk-SK" b="1" dirty="0" err="1" smtClean="0"/>
              <a:t>Fluss</a:t>
            </a:r>
            <a:r>
              <a:rPr lang="sk-SK" b="1" dirty="0" smtClean="0"/>
              <a:t> Orava – im </a:t>
            </a:r>
            <a:r>
              <a:rPr lang="sk-SK" b="1" dirty="0" err="1" smtClean="0"/>
              <a:t>Bezirk</a:t>
            </a:r>
            <a:r>
              <a:rPr lang="sk-SK" b="1" dirty="0" smtClean="0"/>
              <a:t> Dolný Kubín</a:t>
            </a:r>
            <a:endParaRPr lang="sk-SK" dirty="0" smtClean="0"/>
          </a:p>
          <a:p>
            <a:r>
              <a:rPr lang="sk-SK" dirty="0" err="1" smtClean="0"/>
              <a:t>Rafting</a:t>
            </a:r>
            <a:r>
              <a:rPr lang="sk-SK" dirty="0" smtClean="0"/>
              <a:t> hier </a:t>
            </a:r>
            <a:r>
              <a:rPr lang="sk-SK" dirty="0" err="1" smtClean="0"/>
              <a:t>ist</a:t>
            </a:r>
            <a:r>
              <a:rPr lang="sk-SK" dirty="0" smtClean="0"/>
              <a:t> </a:t>
            </a:r>
            <a:r>
              <a:rPr lang="sk-SK" dirty="0" err="1" smtClean="0"/>
              <a:t>nur</a:t>
            </a:r>
            <a:r>
              <a:rPr lang="sk-SK" dirty="0" smtClean="0"/>
              <a:t> </a:t>
            </a:r>
            <a:r>
              <a:rPr lang="sk-SK" dirty="0" err="1" smtClean="0"/>
              <a:t>auf</a:t>
            </a:r>
            <a:r>
              <a:rPr lang="sk-SK" dirty="0" smtClean="0"/>
              <a:t> </a:t>
            </a:r>
            <a:r>
              <a:rPr lang="sk-SK" dirty="0" err="1" smtClean="0"/>
              <a:t>dem</a:t>
            </a:r>
            <a:r>
              <a:rPr lang="sk-SK" dirty="0" smtClean="0"/>
              <a:t> </a:t>
            </a:r>
            <a:r>
              <a:rPr lang="sk-SK" dirty="0" err="1" smtClean="0"/>
              <a:t>letzten</a:t>
            </a:r>
            <a:r>
              <a:rPr lang="sk-SK" dirty="0" smtClean="0"/>
              <a:t> </a:t>
            </a:r>
            <a:r>
              <a:rPr lang="sk-SK" dirty="0" err="1" smtClean="0"/>
              <a:t>Abschnitt</a:t>
            </a:r>
            <a:r>
              <a:rPr lang="sk-SK" dirty="0" smtClean="0"/>
              <a:t> des </a:t>
            </a:r>
            <a:r>
              <a:rPr lang="sk-SK" dirty="0" err="1" smtClean="0"/>
              <a:t>Flusses</a:t>
            </a:r>
            <a:r>
              <a:rPr lang="sk-SK" dirty="0" smtClean="0"/>
              <a:t> </a:t>
            </a:r>
            <a:r>
              <a:rPr lang="sk-SK" dirty="0" err="1" smtClean="0"/>
              <a:t>organisiet</a:t>
            </a:r>
            <a:r>
              <a:rPr lang="sk-SK" dirty="0" smtClean="0"/>
              <a:t>. </a:t>
            </a:r>
            <a:r>
              <a:rPr lang="sk-SK" dirty="0" err="1" smtClean="0"/>
              <a:t>Das</a:t>
            </a:r>
            <a:r>
              <a:rPr lang="sk-SK" dirty="0" smtClean="0"/>
              <a:t> </a:t>
            </a:r>
            <a:r>
              <a:rPr lang="sk-SK" dirty="0" err="1" smtClean="0"/>
              <a:t>gesamte</a:t>
            </a:r>
            <a:r>
              <a:rPr lang="sk-SK" dirty="0" smtClean="0"/>
              <a:t> </a:t>
            </a:r>
            <a:r>
              <a:rPr lang="sk-SK" dirty="0" err="1" smtClean="0"/>
              <a:t>Gebiet</a:t>
            </a:r>
            <a:r>
              <a:rPr lang="sk-SK" dirty="0" smtClean="0"/>
              <a:t> des </a:t>
            </a:r>
            <a:r>
              <a:rPr lang="sk-SK" dirty="0" err="1" smtClean="0"/>
              <a:t>Flusses</a:t>
            </a:r>
            <a:r>
              <a:rPr lang="sk-SK" dirty="0" smtClean="0"/>
              <a:t> </a:t>
            </a:r>
            <a:r>
              <a:rPr lang="sk-SK" dirty="0" err="1" smtClean="0"/>
              <a:t>ist</a:t>
            </a:r>
            <a:r>
              <a:rPr lang="sk-SK" dirty="0" smtClean="0"/>
              <a:t> </a:t>
            </a:r>
            <a:r>
              <a:rPr lang="sk-SK" dirty="0" err="1" smtClean="0"/>
              <a:t>als</a:t>
            </a:r>
            <a:r>
              <a:rPr lang="sk-SK" dirty="0" smtClean="0"/>
              <a:t> </a:t>
            </a:r>
            <a:r>
              <a:rPr lang="sk-SK" dirty="0" err="1" smtClean="0"/>
              <a:t>geschützten</a:t>
            </a:r>
            <a:r>
              <a:rPr lang="sk-SK" dirty="0" smtClean="0"/>
              <a:t> </a:t>
            </a:r>
            <a:r>
              <a:rPr lang="sk-SK" dirty="0" err="1" smtClean="0"/>
              <a:t>Bereich</a:t>
            </a:r>
            <a:r>
              <a:rPr lang="sk-SK" dirty="0" smtClean="0"/>
              <a:t> </a:t>
            </a:r>
            <a:r>
              <a:rPr lang="sk-SK" dirty="0" err="1" smtClean="0"/>
              <a:t>gezeichnet</a:t>
            </a:r>
            <a:r>
              <a:rPr lang="sk-SK" dirty="0" smtClean="0"/>
              <a:t> </a:t>
            </a:r>
            <a:r>
              <a:rPr lang="sk-SK" dirty="0" err="1" smtClean="0"/>
              <a:t>und</a:t>
            </a:r>
            <a:r>
              <a:rPr lang="sk-SK" dirty="0" smtClean="0"/>
              <a:t> </a:t>
            </a:r>
            <a:r>
              <a:rPr lang="sk-SK" dirty="0" err="1" smtClean="0"/>
              <a:t>bietet</a:t>
            </a:r>
            <a:r>
              <a:rPr lang="sk-SK" dirty="0" smtClean="0"/>
              <a:t> </a:t>
            </a:r>
            <a:r>
              <a:rPr lang="sk-SK" dirty="0" err="1" smtClean="0"/>
              <a:t>wunderbare</a:t>
            </a:r>
            <a:r>
              <a:rPr lang="sk-SK" dirty="0" smtClean="0"/>
              <a:t> </a:t>
            </a:r>
            <a:r>
              <a:rPr lang="sk-SK" dirty="0" err="1" smtClean="0"/>
              <a:t>Aussichte</a:t>
            </a:r>
            <a:r>
              <a:rPr lang="sk-SK" dirty="0" smtClean="0"/>
              <a:t> </a:t>
            </a:r>
            <a:r>
              <a:rPr lang="sk-SK" dirty="0" err="1" smtClean="0"/>
              <a:t>auf</a:t>
            </a:r>
            <a:r>
              <a:rPr lang="sk-SK" dirty="0" smtClean="0"/>
              <a:t> </a:t>
            </a:r>
            <a:r>
              <a:rPr lang="sk-SK" dirty="0" err="1" smtClean="0"/>
              <a:t>umliegende</a:t>
            </a:r>
            <a:r>
              <a:rPr lang="sk-SK" dirty="0" smtClean="0"/>
              <a:t> </a:t>
            </a:r>
            <a:r>
              <a:rPr lang="sk-SK" dirty="0" err="1" smtClean="0"/>
              <a:t>Natur</a:t>
            </a:r>
            <a:r>
              <a:rPr lang="sk-SK" dirty="0" smtClean="0"/>
              <a:t> </a:t>
            </a:r>
            <a:r>
              <a:rPr lang="sk-SK" dirty="0" err="1" smtClean="0"/>
              <a:t>an</a:t>
            </a:r>
            <a:r>
              <a:rPr lang="sk-SK" dirty="0" smtClean="0"/>
              <a:t>.</a:t>
            </a:r>
          </a:p>
          <a:p>
            <a:r>
              <a:rPr lang="sk-SK" b="1" dirty="0" err="1" smtClean="0"/>
              <a:t>Bergfluss</a:t>
            </a:r>
            <a:r>
              <a:rPr lang="sk-SK" b="1" dirty="0" smtClean="0"/>
              <a:t> Belá – im </a:t>
            </a:r>
            <a:r>
              <a:rPr lang="sk-SK" b="1" dirty="0" err="1" smtClean="0"/>
              <a:t>Bezirk</a:t>
            </a:r>
            <a:r>
              <a:rPr lang="sk-SK" b="1" dirty="0" smtClean="0"/>
              <a:t> Liptovský Mikuláš</a:t>
            </a:r>
            <a:endParaRPr lang="sk-SK" dirty="0" smtClean="0"/>
          </a:p>
          <a:p>
            <a:r>
              <a:rPr lang="sk-SK" dirty="0" err="1" smtClean="0"/>
              <a:t>Fluss</a:t>
            </a:r>
            <a:r>
              <a:rPr lang="sk-SK" dirty="0" smtClean="0"/>
              <a:t> Belá </a:t>
            </a:r>
            <a:r>
              <a:rPr lang="sk-SK" dirty="0" err="1" smtClean="0"/>
              <a:t>gehört</a:t>
            </a:r>
            <a:r>
              <a:rPr lang="sk-SK" dirty="0" smtClean="0"/>
              <a:t> </a:t>
            </a:r>
            <a:r>
              <a:rPr lang="sk-SK" dirty="0" err="1" smtClean="0"/>
              <a:t>zu</a:t>
            </a:r>
            <a:r>
              <a:rPr lang="sk-SK" dirty="0" smtClean="0"/>
              <a:t> </a:t>
            </a:r>
            <a:r>
              <a:rPr lang="sk-SK" dirty="0" err="1" smtClean="0"/>
              <a:t>den</a:t>
            </a:r>
            <a:r>
              <a:rPr lang="sk-SK" dirty="0" smtClean="0"/>
              <a:t> </a:t>
            </a:r>
            <a:r>
              <a:rPr lang="sk-SK" dirty="0" err="1" smtClean="0"/>
              <a:t>meistbesuchten</a:t>
            </a:r>
            <a:r>
              <a:rPr lang="sk-SK" dirty="0" smtClean="0"/>
              <a:t> </a:t>
            </a:r>
            <a:r>
              <a:rPr lang="sk-SK" dirty="0" err="1" smtClean="0"/>
              <a:t>und</a:t>
            </a:r>
            <a:r>
              <a:rPr lang="sk-SK" dirty="0" smtClean="0"/>
              <a:t> </a:t>
            </a:r>
            <a:r>
              <a:rPr lang="sk-SK" dirty="0" err="1" smtClean="0"/>
              <a:t>wildesten</a:t>
            </a:r>
            <a:r>
              <a:rPr lang="sk-SK" dirty="0" smtClean="0"/>
              <a:t> </a:t>
            </a:r>
            <a:r>
              <a:rPr lang="sk-SK" dirty="0" err="1" smtClean="0"/>
              <a:t>natűrlichen</a:t>
            </a:r>
            <a:r>
              <a:rPr lang="sk-SK" dirty="0" smtClean="0"/>
              <a:t> </a:t>
            </a:r>
            <a:r>
              <a:rPr lang="sk-SK" dirty="0" err="1" smtClean="0"/>
              <a:t>Flűssen</a:t>
            </a:r>
            <a:r>
              <a:rPr lang="sk-SK" dirty="0" smtClean="0"/>
              <a:t> in der </a:t>
            </a:r>
            <a:r>
              <a:rPr lang="sk-SK" dirty="0" err="1" smtClean="0"/>
              <a:t>Slowakei</a:t>
            </a:r>
            <a:r>
              <a:rPr lang="sk-SK" dirty="0" smtClean="0"/>
              <a:t>. </a:t>
            </a:r>
            <a:r>
              <a:rPr lang="sk-SK" dirty="0" err="1" smtClean="0"/>
              <a:t>Rafting</a:t>
            </a:r>
            <a:r>
              <a:rPr lang="sk-SK" dirty="0" smtClean="0"/>
              <a:t> </a:t>
            </a:r>
            <a:r>
              <a:rPr lang="sk-SK" dirty="0" err="1" smtClean="0"/>
              <a:t>auf</a:t>
            </a:r>
            <a:r>
              <a:rPr lang="sk-SK" dirty="0" smtClean="0"/>
              <a:t> Belá </a:t>
            </a:r>
            <a:r>
              <a:rPr lang="sk-SK" dirty="0" err="1" smtClean="0"/>
              <a:t>ist</a:t>
            </a:r>
            <a:r>
              <a:rPr lang="sk-SK" dirty="0" smtClean="0"/>
              <a:t> </a:t>
            </a:r>
            <a:r>
              <a:rPr lang="sk-SK" dirty="0" err="1" smtClean="0"/>
              <a:t>eine</a:t>
            </a:r>
            <a:r>
              <a:rPr lang="sk-SK" dirty="0" smtClean="0"/>
              <a:t> der </a:t>
            </a:r>
            <a:r>
              <a:rPr lang="sk-SK" dirty="0" err="1" smtClean="0"/>
              <a:t>schönsten</a:t>
            </a:r>
            <a:r>
              <a:rPr lang="sk-SK" dirty="0" smtClean="0"/>
              <a:t> </a:t>
            </a:r>
            <a:r>
              <a:rPr lang="sk-SK" dirty="0" err="1" smtClean="0"/>
              <a:t>und</a:t>
            </a:r>
            <a:r>
              <a:rPr lang="sk-SK" dirty="0" smtClean="0"/>
              <a:t> </a:t>
            </a:r>
            <a:r>
              <a:rPr lang="sk-SK" dirty="0" err="1" smtClean="0"/>
              <a:t>attraktivsten</a:t>
            </a:r>
            <a:r>
              <a:rPr lang="sk-SK" dirty="0" smtClean="0"/>
              <a:t> </a:t>
            </a:r>
            <a:r>
              <a:rPr lang="sk-SK" dirty="0" err="1" smtClean="0"/>
              <a:t>Raftingsmöglichkeiten</a:t>
            </a:r>
            <a:r>
              <a:rPr lang="sk-SK" dirty="0" smtClean="0"/>
              <a:t> in der </a:t>
            </a:r>
            <a:r>
              <a:rPr lang="sk-SK" dirty="0" err="1" smtClean="0"/>
              <a:t>Slowakei</a:t>
            </a:r>
            <a:r>
              <a:rPr lang="sk-SK" b="1" dirty="0" smtClean="0"/>
              <a:t>.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-18"/>
              </a:rPr>
              <a:t>Liptovská Mara </a:t>
            </a: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– možnosť rybolovu, vyhliadková plavba loďkou - Mária,  člnkovanie, surfovanie, jazda na vodných skútroch, vodné bicyklovanie, windsurfing</a:t>
            </a:r>
            <a:endParaRPr lang="sk-SK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-18"/>
            </a:endParaRPr>
          </a:p>
          <a:p>
            <a:pPr>
              <a:buNone/>
            </a:pPr>
            <a:endParaRPr lang="sk-SK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-18"/>
            </a:endParaRPr>
          </a:p>
          <a:p>
            <a:pPr>
              <a:buNone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-18"/>
              </a:rPr>
              <a:t>Oravská priehrada- </a:t>
            </a: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plavba vyhliadkovou loďou – OG </a:t>
            </a:r>
            <a:r>
              <a:rPr lang="sk-SK" dirty="0" err="1" smtClean="0">
                <a:latin typeface="Arabic Typesetting" pitchFamily="66" charset="-78"/>
                <a:cs typeface="Arabic Typesetting" pitchFamily="66" charset="-78"/>
              </a:rPr>
              <a:t>Slanica</a:t>
            </a: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, rekreačné veslovanie, surfovanie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b="1" dirty="0" smtClean="0"/>
              <a:t>Der </a:t>
            </a:r>
            <a:r>
              <a:rPr lang="sk-SK" b="1" dirty="0" err="1" smtClean="0"/>
              <a:t>Liptauer</a:t>
            </a:r>
            <a:r>
              <a:rPr lang="sk-SK" b="1" dirty="0" smtClean="0"/>
              <a:t> </a:t>
            </a:r>
            <a:r>
              <a:rPr lang="sk-SK" b="1" dirty="0" err="1" smtClean="0"/>
              <a:t>Stausee</a:t>
            </a:r>
            <a:r>
              <a:rPr lang="sk-SK" dirty="0" smtClean="0"/>
              <a:t> (</a:t>
            </a:r>
            <a:r>
              <a:rPr lang="sk-SK" dirty="0" err="1" smtClean="0"/>
              <a:t>slowak</a:t>
            </a:r>
            <a:r>
              <a:rPr lang="sk-SK" dirty="0" smtClean="0"/>
              <a:t>. </a:t>
            </a:r>
            <a:r>
              <a:rPr lang="sk-SK" i="1" dirty="0" smtClean="0"/>
              <a:t>Liptovská Mara</a:t>
            </a:r>
            <a:r>
              <a:rPr lang="sk-SK" dirty="0" smtClean="0"/>
              <a:t>) </a:t>
            </a:r>
            <a:r>
              <a:rPr lang="sk-SK" dirty="0" err="1" smtClean="0"/>
              <a:t>ein</a:t>
            </a:r>
            <a:r>
              <a:rPr lang="sk-SK" dirty="0" smtClean="0"/>
              <a:t> </a:t>
            </a:r>
            <a:r>
              <a:rPr lang="sk-SK" u="sng" dirty="0" err="1" smtClean="0">
                <a:hlinkClick r:id="rId2" tooltip="Stausee"/>
              </a:rPr>
              <a:t>Stausee</a:t>
            </a:r>
            <a:r>
              <a:rPr lang="sk-SK" dirty="0" smtClean="0"/>
              <a:t> in der </a:t>
            </a:r>
            <a:r>
              <a:rPr lang="sk-SK" u="sng" dirty="0" err="1" smtClean="0">
                <a:hlinkClick r:id="rId3" tooltip="Slowakei"/>
              </a:rPr>
              <a:t>Slowakei</a:t>
            </a:r>
            <a:r>
              <a:rPr lang="sk-SK" dirty="0" smtClean="0"/>
              <a:t> am </a:t>
            </a:r>
            <a:r>
              <a:rPr lang="sk-SK" dirty="0" err="1" smtClean="0"/>
              <a:t>Fluss</a:t>
            </a:r>
            <a:r>
              <a:rPr lang="sk-SK" dirty="0" smtClean="0"/>
              <a:t> Váh (</a:t>
            </a:r>
            <a:r>
              <a:rPr lang="sk-SK" u="sng" dirty="0" err="1" smtClean="0">
                <a:hlinkClick r:id="rId4" tooltip="Waag"/>
              </a:rPr>
              <a:t>Waag</a:t>
            </a:r>
            <a:r>
              <a:rPr lang="sk-SK" dirty="0" smtClean="0"/>
              <a:t>) </a:t>
            </a:r>
            <a:r>
              <a:rPr lang="sk-SK" dirty="0" err="1" smtClean="0"/>
              <a:t>nahe</a:t>
            </a:r>
            <a:r>
              <a:rPr lang="sk-SK" dirty="0" smtClean="0"/>
              <a:t> </a:t>
            </a:r>
            <a:r>
              <a:rPr lang="sk-SK" dirty="0" err="1" smtClean="0"/>
              <a:t>dem</a:t>
            </a:r>
            <a:r>
              <a:rPr lang="sk-SK" dirty="0" smtClean="0"/>
              <a:t> </a:t>
            </a:r>
            <a:r>
              <a:rPr lang="sk-SK" dirty="0" err="1" smtClean="0"/>
              <a:t>Ort</a:t>
            </a:r>
            <a:r>
              <a:rPr lang="sk-SK" dirty="0" smtClean="0"/>
              <a:t> </a:t>
            </a:r>
            <a:r>
              <a:rPr lang="sk-SK" u="sng" dirty="0" smtClean="0">
                <a:hlinkClick r:id="rId5" tooltip="Liptovský Mikuláš"/>
              </a:rPr>
              <a:t>Liptovský Mikuláš</a:t>
            </a:r>
            <a:r>
              <a:rPr lang="sk-SK" dirty="0" smtClean="0"/>
              <a:t> in der </a:t>
            </a:r>
            <a:r>
              <a:rPr lang="sk-SK" u="sng" dirty="0" err="1" smtClean="0">
                <a:hlinkClick r:id="rId6" tooltip="Liptau"/>
              </a:rPr>
              <a:t>Liptau</a:t>
            </a:r>
            <a:r>
              <a:rPr lang="sk-SK" dirty="0" smtClean="0"/>
              <a:t>. </a:t>
            </a:r>
            <a:r>
              <a:rPr lang="sk-SK" dirty="0" err="1" smtClean="0"/>
              <a:t>Er</a:t>
            </a:r>
            <a:r>
              <a:rPr lang="sk-SK" dirty="0" smtClean="0"/>
              <a:t> </a:t>
            </a:r>
            <a:r>
              <a:rPr lang="sk-SK" dirty="0" err="1" smtClean="0"/>
              <a:t>ist</a:t>
            </a:r>
            <a:r>
              <a:rPr lang="sk-SK" dirty="0" smtClean="0"/>
              <a:t> </a:t>
            </a:r>
            <a:r>
              <a:rPr lang="sk-SK" dirty="0" err="1" smtClean="0"/>
              <a:t>die</a:t>
            </a:r>
            <a:r>
              <a:rPr lang="sk-SK" dirty="0" smtClean="0"/>
              <a:t> </a:t>
            </a:r>
            <a:r>
              <a:rPr lang="sk-SK" dirty="0" err="1" smtClean="0"/>
              <a:t>größte</a:t>
            </a:r>
            <a:r>
              <a:rPr lang="sk-SK" dirty="0" smtClean="0"/>
              <a:t> </a:t>
            </a:r>
            <a:r>
              <a:rPr lang="sk-SK" dirty="0" err="1" smtClean="0"/>
              <a:t>Talsperre</a:t>
            </a:r>
            <a:r>
              <a:rPr lang="sk-SK" dirty="0" smtClean="0"/>
              <a:t> der </a:t>
            </a:r>
            <a:r>
              <a:rPr lang="sk-SK" dirty="0" err="1" smtClean="0"/>
              <a:t>Slowakei</a:t>
            </a:r>
            <a:r>
              <a:rPr lang="sk-SK" dirty="0" smtClean="0"/>
              <a:t>. </a:t>
            </a:r>
            <a:r>
              <a:rPr lang="sk-SK" dirty="0" err="1" smtClean="0"/>
              <a:t>An</a:t>
            </a:r>
            <a:r>
              <a:rPr lang="sk-SK" dirty="0" smtClean="0"/>
              <a:t> </a:t>
            </a:r>
            <a:r>
              <a:rPr lang="sk-SK" dirty="0" err="1" smtClean="0"/>
              <a:t>ihrer</a:t>
            </a:r>
            <a:r>
              <a:rPr lang="sk-SK" dirty="0" smtClean="0"/>
              <a:t> </a:t>
            </a:r>
            <a:r>
              <a:rPr lang="sk-SK" dirty="0" err="1" smtClean="0"/>
              <a:t>Wasseroberfläche</a:t>
            </a:r>
            <a:r>
              <a:rPr lang="sk-SK" dirty="0" smtClean="0"/>
              <a:t> </a:t>
            </a:r>
            <a:r>
              <a:rPr lang="sk-SK" dirty="0" err="1" smtClean="0"/>
              <a:t>fahren</a:t>
            </a:r>
            <a:r>
              <a:rPr lang="sk-SK" dirty="0" smtClean="0"/>
              <a:t> </a:t>
            </a:r>
            <a:r>
              <a:rPr lang="sk-SK" dirty="0" err="1" smtClean="0"/>
              <a:t>die</a:t>
            </a:r>
            <a:r>
              <a:rPr lang="sk-SK" dirty="0" smtClean="0"/>
              <a:t> </a:t>
            </a:r>
            <a:r>
              <a:rPr lang="sk-SK" dirty="0" err="1" smtClean="0"/>
              <a:t>Aussichtsschiffe</a:t>
            </a:r>
            <a:r>
              <a:rPr lang="sk-SK" dirty="0" smtClean="0"/>
              <a:t>, </a:t>
            </a:r>
            <a:r>
              <a:rPr lang="sk-SK" dirty="0" err="1" smtClean="0"/>
              <a:t>vom</a:t>
            </a:r>
            <a:r>
              <a:rPr lang="sk-SK" dirty="0" smtClean="0"/>
              <a:t> </a:t>
            </a:r>
            <a:r>
              <a:rPr lang="sk-SK" dirty="0" err="1" smtClean="0"/>
              <a:t>Deck</a:t>
            </a:r>
            <a:r>
              <a:rPr lang="sk-SK" dirty="0" smtClean="0"/>
              <a:t> </a:t>
            </a:r>
            <a:r>
              <a:rPr lang="sk-SK" dirty="0" err="1" smtClean="0"/>
              <a:t>hat</a:t>
            </a:r>
            <a:r>
              <a:rPr lang="sk-SK" dirty="0" smtClean="0"/>
              <a:t> man </a:t>
            </a:r>
            <a:r>
              <a:rPr lang="sk-SK" dirty="0" err="1" smtClean="0"/>
              <a:t>die</a:t>
            </a:r>
            <a:r>
              <a:rPr lang="sk-SK" dirty="0" smtClean="0"/>
              <a:t> </a:t>
            </a:r>
            <a:r>
              <a:rPr lang="sk-SK" dirty="0" err="1" smtClean="0"/>
              <a:t>Möglichkeit</a:t>
            </a:r>
            <a:r>
              <a:rPr lang="sk-SK" dirty="0" smtClean="0"/>
              <a:t> der </a:t>
            </a:r>
            <a:r>
              <a:rPr lang="sk-SK" dirty="0" err="1" smtClean="0"/>
              <a:t>wunderschönen</a:t>
            </a:r>
            <a:r>
              <a:rPr lang="sk-SK" dirty="0" smtClean="0"/>
              <a:t> </a:t>
            </a:r>
            <a:r>
              <a:rPr lang="sk-SK" dirty="0" err="1" smtClean="0"/>
              <a:t>Szenerie</a:t>
            </a:r>
            <a:r>
              <a:rPr lang="sk-SK" dirty="0" smtClean="0"/>
              <a:t> </a:t>
            </a:r>
            <a:r>
              <a:rPr lang="sk-SK" dirty="0" err="1" smtClean="0"/>
              <a:t>der</a:t>
            </a:r>
            <a:r>
              <a:rPr lang="sk-SK" dirty="0" smtClean="0"/>
              <a:t> </a:t>
            </a:r>
            <a:r>
              <a:rPr lang="sk-SK" dirty="0" err="1" smtClean="0"/>
              <a:t>Umgebung</a:t>
            </a:r>
            <a:r>
              <a:rPr lang="sk-SK" dirty="0" smtClean="0"/>
              <a:t> von </a:t>
            </a:r>
            <a:r>
              <a:rPr lang="sk-SK" dirty="0" err="1" smtClean="0"/>
              <a:t>Liptovska</a:t>
            </a:r>
            <a:r>
              <a:rPr lang="sk-SK" dirty="0" smtClean="0"/>
              <a:t> Mara </a:t>
            </a:r>
            <a:r>
              <a:rPr lang="sk-SK" dirty="0" err="1" smtClean="0"/>
              <a:t>zu</a:t>
            </a:r>
            <a:r>
              <a:rPr lang="sk-SK" dirty="0" smtClean="0"/>
              <a:t> </a:t>
            </a:r>
            <a:r>
              <a:rPr lang="sk-SK" dirty="0" err="1" smtClean="0"/>
              <a:t>sehen</a:t>
            </a:r>
            <a:r>
              <a:rPr lang="sk-SK" dirty="0" smtClean="0"/>
              <a:t>. </a:t>
            </a:r>
            <a:r>
              <a:rPr lang="sk-SK" dirty="0" err="1" smtClean="0"/>
              <a:t>Sie</a:t>
            </a:r>
            <a:r>
              <a:rPr lang="sk-SK" dirty="0" smtClean="0"/>
              <a:t> </a:t>
            </a:r>
            <a:r>
              <a:rPr lang="sk-SK" dirty="0" err="1" smtClean="0"/>
              <a:t>bietet</a:t>
            </a:r>
            <a:r>
              <a:rPr lang="sk-SK" dirty="0" smtClean="0"/>
              <a:t> </a:t>
            </a:r>
            <a:r>
              <a:rPr lang="sk-SK" dirty="0" err="1" smtClean="0"/>
              <a:t>ausgezeichnete</a:t>
            </a:r>
            <a:r>
              <a:rPr lang="sk-SK" dirty="0" smtClean="0"/>
              <a:t> </a:t>
            </a:r>
            <a:r>
              <a:rPr lang="sk-SK" dirty="0" err="1" smtClean="0"/>
              <a:t>Bedingungen</a:t>
            </a:r>
            <a:r>
              <a:rPr lang="sk-SK" dirty="0" smtClean="0"/>
              <a:t> </a:t>
            </a:r>
            <a:r>
              <a:rPr lang="sk-SK" dirty="0" err="1" smtClean="0"/>
              <a:t>für</a:t>
            </a:r>
            <a:r>
              <a:rPr lang="sk-SK" dirty="0" smtClean="0"/>
              <a:t> </a:t>
            </a:r>
            <a:r>
              <a:rPr lang="sk-SK" dirty="0" err="1" smtClean="0"/>
              <a:t>Erholung</a:t>
            </a:r>
            <a:r>
              <a:rPr lang="sk-SK" dirty="0" smtClean="0"/>
              <a:t>, </a:t>
            </a:r>
            <a:r>
              <a:rPr lang="sk-SK" dirty="0" err="1" smtClean="0"/>
              <a:t>Familienruhe</a:t>
            </a:r>
            <a:r>
              <a:rPr lang="sk-SK" dirty="0" smtClean="0"/>
              <a:t> </a:t>
            </a:r>
            <a:r>
              <a:rPr lang="sk-SK" dirty="0" err="1" smtClean="0"/>
              <a:t>aber</a:t>
            </a:r>
            <a:r>
              <a:rPr lang="sk-SK" dirty="0" smtClean="0"/>
              <a:t> </a:t>
            </a:r>
            <a:r>
              <a:rPr lang="sk-SK" dirty="0" err="1" smtClean="0"/>
              <a:t>auch</a:t>
            </a:r>
            <a:r>
              <a:rPr lang="sk-SK" dirty="0" smtClean="0"/>
              <a:t> </a:t>
            </a:r>
            <a:r>
              <a:rPr lang="sk-SK" dirty="0" err="1" smtClean="0"/>
              <a:t>auf</a:t>
            </a:r>
            <a:r>
              <a:rPr lang="sk-SK" dirty="0" smtClean="0"/>
              <a:t> </a:t>
            </a:r>
            <a:r>
              <a:rPr lang="sk-SK" dirty="0" err="1" smtClean="0"/>
              <a:t>einen</a:t>
            </a:r>
            <a:r>
              <a:rPr lang="sk-SK" dirty="0" smtClean="0"/>
              <a:t> </a:t>
            </a:r>
            <a:r>
              <a:rPr lang="sk-SK" dirty="0" err="1" smtClean="0"/>
              <a:t>aktiven</a:t>
            </a:r>
            <a:r>
              <a:rPr lang="sk-SK" dirty="0" smtClean="0"/>
              <a:t> </a:t>
            </a:r>
            <a:r>
              <a:rPr lang="sk-SK" dirty="0" err="1" smtClean="0"/>
              <a:t>Urlaub</a:t>
            </a:r>
            <a:r>
              <a:rPr lang="sk-SK" dirty="0" smtClean="0"/>
              <a:t> </a:t>
            </a:r>
            <a:r>
              <a:rPr lang="sk-SK" dirty="0" err="1" smtClean="0"/>
              <a:t>an</a:t>
            </a:r>
            <a:r>
              <a:rPr lang="sk-SK" dirty="0" smtClean="0"/>
              <a:t> der </a:t>
            </a:r>
            <a:r>
              <a:rPr lang="sk-SK" dirty="0" err="1" smtClean="0"/>
              <a:t>Wasseroberfläche</a:t>
            </a:r>
            <a:r>
              <a:rPr lang="sk-SK" dirty="0" smtClean="0"/>
              <a:t>.</a:t>
            </a:r>
          </a:p>
          <a:p>
            <a:r>
              <a:rPr lang="sk-SK" dirty="0" smtClean="0"/>
              <a:t>Der </a:t>
            </a:r>
            <a:r>
              <a:rPr lang="sk-SK" b="1" dirty="0" err="1" smtClean="0"/>
              <a:t>Orava-Stausee</a:t>
            </a:r>
            <a:r>
              <a:rPr lang="sk-SK" dirty="0" smtClean="0"/>
              <a:t> (</a:t>
            </a:r>
            <a:r>
              <a:rPr lang="sk-SK" u="sng" dirty="0" err="1" smtClean="0">
                <a:hlinkClick r:id="rId7" tooltip="Slowakische Sprache"/>
              </a:rPr>
              <a:t>slowakisch</a:t>
            </a:r>
            <a:r>
              <a:rPr lang="sk-SK" dirty="0" smtClean="0"/>
              <a:t> </a:t>
            </a:r>
            <a:r>
              <a:rPr lang="sk-SK" i="1" dirty="0" smtClean="0"/>
              <a:t>Oravská priehrada</a:t>
            </a:r>
            <a:r>
              <a:rPr lang="sk-SK" dirty="0" smtClean="0"/>
              <a:t>) </a:t>
            </a:r>
            <a:r>
              <a:rPr lang="sk-SK" dirty="0" err="1" smtClean="0"/>
              <a:t>ist</a:t>
            </a:r>
            <a:r>
              <a:rPr lang="sk-SK" dirty="0" smtClean="0"/>
              <a:t> </a:t>
            </a:r>
            <a:r>
              <a:rPr lang="sk-SK" dirty="0" err="1" smtClean="0"/>
              <a:t>ein</a:t>
            </a:r>
            <a:r>
              <a:rPr lang="sk-SK" dirty="0" smtClean="0"/>
              <a:t> </a:t>
            </a:r>
            <a:r>
              <a:rPr lang="sk-SK" u="sng" dirty="0" err="1" smtClean="0">
                <a:hlinkClick r:id="rId2" tooltip="Stausee"/>
              </a:rPr>
              <a:t>Stausee</a:t>
            </a:r>
            <a:r>
              <a:rPr lang="sk-SK" dirty="0" smtClean="0"/>
              <a:t> in der </a:t>
            </a:r>
            <a:r>
              <a:rPr lang="sk-SK" dirty="0" err="1" smtClean="0"/>
              <a:t>nördlichen</a:t>
            </a:r>
            <a:r>
              <a:rPr lang="sk-SK" dirty="0" smtClean="0"/>
              <a:t> </a:t>
            </a:r>
            <a:r>
              <a:rPr lang="sk-SK" u="sng" dirty="0" err="1" smtClean="0">
                <a:hlinkClick r:id="rId3" tooltip="Slowakei"/>
              </a:rPr>
              <a:t>Slowakei</a:t>
            </a:r>
            <a:r>
              <a:rPr lang="sk-SK" dirty="0" smtClean="0"/>
              <a:t>. </a:t>
            </a:r>
            <a:r>
              <a:rPr lang="sk-SK" dirty="0" err="1" smtClean="0"/>
              <a:t>An</a:t>
            </a:r>
            <a:r>
              <a:rPr lang="sk-SK" dirty="0" smtClean="0"/>
              <a:t> </a:t>
            </a:r>
            <a:r>
              <a:rPr lang="sk-SK" dirty="0" err="1" smtClean="0"/>
              <a:t>seiner</a:t>
            </a:r>
            <a:r>
              <a:rPr lang="sk-SK" dirty="0" smtClean="0"/>
              <a:t> </a:t>
            </a:r>
            <a:r>
              <a:rPr lang="sk-SK" dirty="0" err="1" smtClean="0"/>
              <a:t>Wasseroberfläche</a:t>
            </a:r>
            <a:r>
              <a:rPr lang="sk-SK" dirty="0" smtClean="0"/>
              <a:t> </a:t>
            </a:r>
            <a:r>
              <a:rPr lang="sk-SK" dirty="0" err="1" smtClean="0"/>
              <a:t>fahren</a:t>
            </a:r>
            <a:r>
              <a:rPr lang="sk-SK" dirty="0" smtClean="0"/>
              <a:t> </a:t>
            </a:r>
            <a:r>
              <a:rPr lang="sk-SK" dirty="0" err="1" smtClean="0"/>
              <a:t>die</a:t>
            </a:r>
            <a:r>
              <a:rPr lang="sk-SK" dirty="0" smtClean="0"/>
              <a:t> </a:t>
            </a:r>
            <a:r>
              <a:rPr lang="sk-SK" dirty="0" err="1" smtClean="0"/>
              <a:t>Aussichtsschiffe</a:t>
            </a:r>
            <a:r>
              <a:rPr lang="sk-SK" dirty="0" smtClean="0"/>
              <a:t> </a:t>
            </a:r>
            <a:r>
              <a:rPr lang="sk-SK" dirty="0" err="1" smtClean="0"/>
              <a:t>und</a:t>
            </a:r>
            <a:r>
              <a:rPr lang="sk-SK" dirty="0" smtClean="0"/>
              <a:t> hier </a:t>
            </a:r>
            <a:r>
              <a:rPr lang="sk-SK" dirty="0" err="1" smtClean="0"/>
              <a:t>kann</a:t>
            </a:r>
            <a:r>
              <a:rPr lang="sk-SK" dirty="0" smtClean="0"/>
              <a:t> man </a:t>
            </a:r>
            <a:r>
              <a:rPr lang="sk-SK" dirty="0" err="1" smtClean="0"/>
              <a:t>auch</a:t>
            </a:r>
            <a:r>
              <a:rPr lang="sk-SK" dirty="0" smtClean="0"/>
              <a:t> </a:t>
            </a:r>
            <a:r>
              <a:rPr lang="sk-SK" dirty="0" err="1" smtClean="0"/>
              <a:t>verschiedene</a:t>
            </a:r>
            <a:r>
              <a:rPr lang="sk-SK" dirty="0" smtClean="0"/>
              <a:t> </a:t>
            </a:r>
            <a:r>
              <a:rPr lang="sk-SK" dirty="0" err="1" smtClean="0"/>
              <a:t>Wassersportarten</a:t>
            </a:r>
            <a:r>
              <a:rPr lang="sk-SK" dirty="0" smtClean="0"/>
              <a:t> </a:t>
            </a:r>
            <a:r>
              <a:rPr lang="sk-SK" dirty="0" err="1" smtClean="0"/>
              <a:t>machen</a:t>
            </a:r>
            <a:r>
              <a:rPr lang="sk-SK" dirty="0" smtClean="0"/>
              <a:t>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u="sng" dirty="0" err="1" smtClean="0"/>
              <a:t>Aqua</a:t>
            </a:r>
            <a:r>
              <a:rPr lang="sk-SK" u="sng" dirty="0" smtClean="0"/>
              <a:t> </a:t>
            </a:r>
            <a:r>
              <a:rPr lang="sk-SK" u="sng" dirty="0" err="1" smtClean="0"/>
              <a:t>zumba</a:t>
            </a:r>
            <a:r>
              <a:rPr lang="sk-SK" u="sng" dirty="0" smtClean="0"/>
              <a:t> – vodný tanec</a:t>
            </a:r>
            <a:endParaRPr lang="sk-SK" u="sng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29196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tancuje sa a cvičí vo vode</a:t>
            </a:r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je charakterizovaná ako aj „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pool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party“</a:t>
            </a:r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je určená pre všetky vekové kategórie</a:t>
            </a:r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bezpečné, efektívne, ale náročné cvičenia vo vode</a:t>
            </a:r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vhodná pre choré osoby</a:t>
            </a:r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slúži ako rehabilitácia po chorobe </a:t>
            </a:r>
          </a:p>
          <a:p>
            <a:pPr>
              <a:buClr>
                <a:schemeClr val="tx2"/>
              </a:buClr>
              <a:buNone/>
            </a:pP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  alebo úraze</a:t>
            </a:r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šetrí kĺby </a:t>
            </a: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050" name="Picture 2" descr="C:\Users\Michal\Desktop\sabina prezentacia\aquazum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501008"/>
            <a:ext cx="2846062" cy="3212976"/>
          </a:xfrm>
          <a:prstGeom prst="round2DiagRect">
            <a:avLst>
              <a:gd name="adj1" fmla="val 2065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err="1" smtClean="0"/>
              <a:t>Aquaparks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Entdecken</a:t>
            </a:r>
            <a:r>
              <a:rPr lang="sk-SK" dirty="0" smtClean="0"/>
              <a:t> </a:t>
            </a:r>
            <a:r>
              <a:rPr lang="sk-SK" dirty="0" err="1" smtClean="0"/>
              <a:t>Sie</a:t>
            </a:r>
            <a:r>
              <a:rPr lang="sk-SK" dirty="0" smtClean="0"/>
              <a:t> </a:t>
            </a:r>
            <a:r>
              <a:rPr lang="sk-SK" dirty="0" err="1" smtClean="0"/>
              <a:t>Wasserwelten</a:t>
            </a:r>
            <a:r>
              <a:rPr lang="sk-SK" dirty="0" smtClean="0"/>
              <a:t> der </a:t>
            </a:r>
            <a:r>
              <a:rPr lang="sk-SK" dirty="0" err="1" smtClean="0"/>
              <a:t>slowakischen</a:t>
            </a:r>
            <a:r>
              <a:rPr lang="sk-SK" dirty="0" smtClean="0"/>
              <a:t> </a:t>
            </a:r>
            <a:r>
              <a:rPr lang="sk-SK" dirty="0" err="1" smtClean="0"/>
              <a:t>Aquaparks</a:t>
            </a:r>
            <a:r>
              <a:rPr lang="sk-SK" dirty="0" smtClean="0"/>
              <a:t>. </a:t>
            </a:r>
            <a:r>
              <a:rPr lang="sk-SK" dirty="0" err="1" smtClean="0"/>
              <a:t>Die</a:t>
            </a:r>
            <a:r>
              <a:rPr lang="sk-SK" dirty="0" smtClean="0"/>
              <a:t> </a:t>
            </a:r>
            <a:r>
              <a:rPr lang="sk-SK" dirty="0" err="1" smtClean="0"/>
              <a:t>Wasserrutschen</a:t>
            </a:r>
            <a:r>
              <a:rPr lang="sk-SK" dirty="0" smtClean="0"/>
              <a:t>, </a:t>
            </a:r>
            <a:r>
              <a:rPr lang="sk-SK" dirty="0" err="1" smtClean="0"/>
              <a:t>die</a:t>
            </a:r>
            <a:r>
              <a:rPr lang="sk-SK" dirty="0" smtClean="0"/>
              <a:t> </a:t>
            </a:r>
            <a:r>
              <a:rPr lang="sk-SK" dirty="0" err="1" smtClean="0"/>
              <a:t>tropischen</a:t>
            </a:r>
            <a:r>
              <a:rPr lang="sk-SK" dirty="0" smtClean="0"/>
              <a:t> </a:t>
            </a:r>
            <a:r>
              <a:rPr lang="sk-SK" dirty="0" err="1" smtClean="0"/>
              <a:t>Paradiese</a:t>
            </a:r>
            <a:r>
              <a:rPr lang="sk-SK" dirty="0" smtClean="0"/>
              <a:t> </a:t>
            </a:r>
            <a:r>
              <a:rPr lang="sk-SK" dirty="0" err="1" smtClean="0"/>
              <a:t>und</a:t>
            </a:r>
            <a:r>
              <a:rPr lang="sk-SK" dirty="0" smtClean="0"/>
              <a:t> </a:t>
            </a:r>
            <a:r>
              <a:rPr lang="sk-SK" dirty="0" err="1" smtClean="0"/>
              <a:t>eine</a:t>
            </a:r>
            <a:r>
              <a:rPr lang="sk-SK" dirty="0" smtClean="0"/>
              <a:t> </a:t>
            </a:r>
            <a:r>
              <a:rPr lang="sk-SK" dirty="0" err="1" smtClean="0"/>
              <a:t>Menge</a:t>
            </a:r>
            <a:r>
              <a:rPr lang="sk-SK" dirty="0" smtClean="0"/>
              <a:t> von </a:t>
            </a:r>
            <a:r>
              <a:rPr lang="sk-SK" dirty="0" err="1" smtClean="0"/>
              <a:t>Wasserattraktionen</a:t>
            </a:r>
            <a:r>
              <a:rPr lang="sk-SK" dirty="0" smtClean="0"/>
              <a:t> </a:t>
            </a:r>
            <a:r>
              <a:rPr lang="sk-SK" dirty="0" err="1" smtClean="0"/>
              <a:t>verwandeln</a:t>
            </a:r>
            <a:r>
              <a:rPr lang="sk-SK" dirty="0" smtClean="0"/>
              <a:t> </a:t>
            </a:r>
            <a:r>
              <a:rPr lang="sk-SK" dirty="0" err="1" smtClean="0"/>
              <a:t>die</a:t>
            </a:r>
            <a:r>
              <a:rPr lang="sk-SK" dirty="0" smtClean="0"/>
              <a:t> </a:t>
            </a:r>
            <a:r>
              <a:rPr lang="sk-SK" dirty="0" err="1" smtClean="0"/>
              <a:t>Erwachsenen</a:t>
            </a:r>
            <a:r>
              <a:rPr lang="sk-SK" dirty="0" smtClean="0"/>
              <a:t> in </a:t>
            </a:r>
            <a:r>
              <a:rPr lang="sk-SK" dirty="0" err="1" smtClean="0"/>
              <a:t>die</a:t>
            </a:r>
            <a:r>
              <a:rPr lang="sk-SK" dirty="0" smtClean="0"/>
              <a:t> </a:t>
            </a:r>
            <a:r>
              <a:rPr lang="sk-SK" dirty="0" err="1" smtClean="0"/>
              <a:t>spielenden</a:t>
            </a:r>
            <a:r>
              <a:rPr lang="sk-SK" dirty="0" smtClean="0"/>
              <a:t> </a:t>
            </a:r>
            <a:r>
              <a:rPr lang="sk-SK" dirty="0" err="1" smtClean="0"/>
              <a:t>Kinder</a:t>
            </a:r>
            <a:r>
              <a:rPr lang="sk-SK" dirty="0" smtClean="0"/>
              <a:t>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u="sng" dirty="0" err="1" smtClean="0"/>
              <a:t>Aqua</a:t>
            </a:r>
            <a:r>
              <a:rPr lang="sk-SK" b="1" u="sng" dirty="0" smtClean="0"/>
              <a:t> </a:t>
            </a:r>
            <a:r>
              <a:rPr lang="sk-SK" b="1" u="sng" dirty="0" err="1" smtClean="0"/>
              <a:t>Zumba</a:t>
            </a:r>
            <a:r>
              <a:rPr lang="sk-SK" b="1" u="sng" dirty="0" smtClean="0"/>
              <a:t> – </a:t>
            </a:r>
            <a:r>
              <a:rPr lang="sk-SK" b="1" u="sng" dirty="0" err="1" smtClean="0"/>
              <a:t>Wassertanz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kombiniert</a:t>
            </a:r>
            <a:r>
              <a:rPr lang="sk-SK" dirty="0" smtClean="0"/>
              <a:t> </a:t>
            </a:r>
            <a:r>
              <a:rPr lang="sk-SK" dirty="0" err="1" smtClean="0"/>
              <a:t>die</a:t>
            </a:r>
            <a:r>
              <a:rPr lang="sk-SK" dirty="0" smtClean="0"/>
              <a:t> </a:t>
            </a:r>
            <a:r>
              <a:rPr lang="sk-SK" dirty="0" err="1" smtClean="0"/>
              <a:t>Zumba</a:t>
            </a:r>
            <a:r>
              <a:rPr lang="sk-SK" dirty="0" smtClean="0"/>
              <a:t> </a:t>
            </a:r>
            <a:r>
              <a:rPr lang="sk-SK" dirty="0" err="1" smtClean="0"/>
              <a:t>Philosophie</a:t>
            </a:r>
            <a:r>
              <a:rPr lang="sk-SK" dirty="0" smtClean="0"/>
              <a:t> </a:t>
            </a:r>
            <a:r>
              <a:rPr lang="sk-SK" dirty="0" err="1" smtClean="0"/>
              <a:t>mit</a:t>
            </a:r>
            <a:r>
              <a:rPr lang="sk-SK" dirty="0" smtClean="0"/>
              <a:t> </a:t>
            </a:r>
            <a:r>
              <a:rPr lang="sk-SK" dirty="0" err="1" smtClean="0"/>
              <a:t>traditionellen</a:t>
            </a:r>
            <a:r>
              <a:rPr lang="sk-SK" dirty="0" smtClean="0"/>
              <a:t> </a:t>
            </a:r>
            <a:r>
              <a:rPr lang="sk-SK" dirty="0" err="1" smtClean="0"/>
              <a:t>Übungen</a:t>
            </a:r>
            <a:r>
              <a:rPr lang="sk-SK" dirty="0" smtClean="0"/>
              <a:t> der </a:t>
            </a:r>
            <a:r>
              <a:rPr lang="sk-SK" dirty="0" err="1" smtClean="0"/>
              <a:t>Wassergymnastik</a:t>
            </a:r>
            <a:r>
              <a:rPr lang="sk-SK" dirty="0" smtClean="0"/>
              <a:t> </a:t>
            </a:r>
            <a:r>
              <a:rPr lang="sk-SK" dirty="0" err="1" smtClean="0"/>
              <a:t>und</a:t>
            </a:r>
            <a:r>
              <a:rPr lang="sk-SK" dirty="0" smtClean="0"/>
              <a:t> </a:t>
            </a:r>
            <a:r>
              <a:rPr lang="sk-SK" dirty="0" err="1" smtClean="0"/>
              <a:t>formt</a:t>
            </a:r>
            <a:r>
              <a:rPr lang="sk-SK" dirty="0" smtClean="0"/>
              <a:t> </a:t>
            </a:r>
            <a:r>
              <a:rPr lang="sk-SK" dirty="0" err="1" smtClean="0"/>
              <a:t>daraus</a:t>
            </a:r>
            <a:r>
              <a:rPr lang="sk-SK" dirty="0" smtClean="0"/>
              <a:t> </a:t>
            </a:r>
            <a:r>
              <a:rPr lang="sk-SK" dirty="0" err="1" smtClean="0"/>
              <a:t>ein</a:t>
            </a:r>
            <a:r>
              <a:rPr lang="sk-SK" dirty="0" smtClean="0"/>
              <a:t> </a:t>
            </a:r>
            <a:r>
              <a:rPr lang="sk-SK" dirty="0" err="1" smtClean="0"/>
              <a:t>sicheres</a:t>
            </a:r>
            <a:r>
              <a:rPr lang="sk-SK" dirty="0" smtClean="0"/>
              <a:t>, </a:t>
            </a:r>
            <a:r>
              <a:rPr lang="sk-SK" dirty="0" err="1" smtClean="0"/>
              <a:t>herausforderndes</a:t>
            </a:r>
            <a:r>
              <a:rPr lang="sk-SK" dirty="0" smtClean="0"/>
              <a:t> </a:t>
            </a:r>
            <a:r>
              <a:rPr lang="sk-SK" dirty="0" err="1" smtClean="0"/>
              <a:t>Wasserworkout</a:t>
            </a:r>
            <a:r>
              <a:rPr lang="sk-SK" dirty="0" smtClean="0"/>
              <a:t>, </a:t>
            </a:r>
            <a:r>
              <a:rPr lang="sk-SK" dirty="0" err="1" smtClean="0"/>
              <a:t>das</a:t>
            </a:r>
            <a:r>
              <a:rPr lang="sk-SK" dirty="0" smtClean="0"/>
              <a:t> </a:t>
            </a:r>
            <a:r>
              <a:rPr lang="sk-SK" dirty="0" err="1" smtClean="0"/>
              <a:t>die</a:t>
            </a:r>
            <a:r>
              <a:rPr lang="sk-SK" dirty="0" smtClean="0"/>
              <a:t> </a:t>
            </a:r>
            <a:r>
              <a:rPr lang="sk-SK" dirty="0" err="1" smtClean="0"/>
              <a:t>Ausdauer</a:t>
            </a:r>
            <a:r>
              <a:rPr lang="sk-SK" dirty="0" smtClean="0"/>
              <a:t> </a:t>
            </a:r>
            <a:r>
              <a:rPr lang="sk-SK" dirty="0" err="1" smtClean="0"/>
              <a:t>trainiert</a:t>
            </a:r>
            <a:r>
              <a:rPr lang="sk-SK" dirty="0" smtClean="0"/>
              <a:t>, </a:t>
            </a:r>
            <a:r>
              <a:rPr lang="sk-SK" dirty="0" err="1" smtClean="0"/>
              <a:t>die</a:t>
            </a:r>
            <a:r>
              <a:rPr lang="sk-SK" dirty="0" smtClean="0"/>
              <a:t> </a:t>
            </a:r>
            <a:r>
              <a:rPr lang="sk-SK" dirty="0" err="1" smtClean="0"/>
              <a:t>Figur</a:t>
            </a:r>
            <a:r>
              <a:rPr lang="sk-SK" dirty="0" smtClean="0"/>
              <a:t> </a:t>
            </a:r>
            <a:r>
              <a:rPr lang="sk-SK" dirty="0" err="1" smtClean="0"/>
              <a:t>formt</a:t>
            </a:r>
            <a:r>
              <a:rPr lang="sk-SK" dirty="0" smtClean="0"/>
              <a:t> </a:t>
            </a:r>
            <a:r>
              <a:rPr lang="sk-SK" dirty="0" err="1" smtClean="0"/>
              <a:t>und</a:t>
            </a:r>
            <a:r>
              <a:rPr lang="sk-SK" dirty="0" smtClean="0"/>
              <a:t> vor </a:t>
            </a:r>
            <a:r>
              <a:rPr lang="sk-SK" dirty="0" err="1" smtClean="0"/>
              <a:t>allem</a:t>
            </a:r>
            <a:r>
              <a:rPr lang="sk-SK" dirty="0" smtClean="0"/>
              <a:t> </a:t>
            </a:r>
            <a:r>
              <a:rPr lang="sk-SK" dirty="0" err="1" smtClean="0"/>
              <a:t>unglaublich</a:t>
            </a:r>
            <a:r>
              <a:rPr lang="sk-SK" dirty="0" smtClean="0"/>
              <a:t> </a:t>
            </a:r>
            <a:r>
              <a:rPr lang="sk-SK" dirty="0" err="1" smtClean="0"/>
              <a:t>viel</a:t>
            </a:r>
            <a:r>
              <a:rPr lang="sk-SK" dirty="0" smtClean="0"/>
              <a:t> </a:t>
            </a:r>
            <a:r>
              <a:rPr lang="sk-SK" dirty="0" err="1" smtClean="0"/>
              <a:t>Spaß</a:t>
            </a:r>
            <a:r>
              <a:rPr lang="sk-SK" dirty="0" smtClean="0"/>
              <a:t> </a:t>
            </a:r>
            <a:r>
              <a:rPr lang="sk-SK" dirty="0" err="1" smtClean="0"/>
              <a:t>macht</a:t>
            </a:r>
            <a:endParaRPr lang="sk-SK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u="sng" dirty="0" err="1" smtClean="0"/>
              <a:t>Aquazorbing</a:t>
            </a:r>
            <a:endParaRPr lang="sk-SK" u="sng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6"/>
              </a:buClr>
              <a:buFont typeface="Wingdings" pitchFamily="2" charset="2"/>
              <a:buChar char="Ø"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patrí medzi ľahké adrenalínové športy</a:t>
            </a:r>
          </a:p>
          <a:p>
            <a:pPr>
              <a:buClr>
                <a:schemeClr val="accent6"/>
              </a:buClr>
              <a:buFont typeface="Wingdings" pitchFamily="2" charset="2"/>
              <a:buChar char="Ø"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predstavuje veľkú guľu, určenú na chôdzu po vode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7171" name="Picture 3" descr="C:\Users\Michal\Desktop\sabina prezentacia\aquazorbb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501008"/>
            <a:ext cx="4286280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C:\Users\Michal\Desktop\sabina prezentacia\aquazorbing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06112">
            <a:off x="4829210" y="3435597"/>
            <a:ext cx="3647965" cy="2807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u="sng" dirty="0" err="1" smtClean="0"/>
              <a:t>Aquazorbing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ist</a:t>
            </a:r>
            <a:r>
              <a:rPr lang="sk-SK" dirty="0" smtClean="0"/>
              <a:t> </a:t>
            </a:r>
            <a:r>
              <a:rPr lang="sk-SK" dirty="0" err="1" smtClean="0"/>
              <a:t>ein</a:t>
            </a:r>
            <a:r>
              <a:rPr lang="sk-SK" dirty="0" smtClean="0"/>
              <a:t> </a:t>
            </a:r>
            <a:r>
              <a:rPr lang="sk-SK" dirty="0" err="1" smtClean="0"/>
              <a:t>Wasserball</a:t>
            </a:r>
            <a:r>
              <a:rPr lang="sk-SK" dirty="0" smtClean="0"/>
              <a:t>, in </a:t>
            </a:r>
            <a:r>
              <a:rPr lang="sk-SK" dirty="0" err="1" smtClean="0"/>
              <a:t>dem</a:t>
            </a:r>
            <a:r>
              <a:rPr lang="sk-SK" dirty="0" smtClean="0"/>
              <a:t> </a:t>
            </a:r>
            <a:r>
              <a:rPr lang="sk-SK" dirty="0" err="1" smtClean="0"/>
              <a:t>sie</a:t>
            </a:r>
            <a:r>
              <a:rPr lang="sk-SK" dirty="0" smtClean="0"/>
              <a:t> </a:t>
            </a:r>
            <a:r>
              <a:rPr lang="sk-SK" dirty="0" err="1" smtClean="0"/>
              <a:t>versuchen</a:t>
            </a:r>
            <a:r>
              <a:rPr lang="sk-SK" dirty="0" smtClean="0"/>
              <a:t> </a:t>
            </a:r>
            <a:r>
              <a:rPr lang="sk-SK" dirty="0" err="1" smtClean="0"/>
              <a:t>können</a:t>
            </a:r>
            <a:r>
              <a:rPr lang="sk-SK" dirty="0" smtClean="0"/>
              <a:t> </a:t>
            </a:r>
            <a:r>
              <a:rPr lang="sk-SK" dirty="0" err="1" smtClean="0"/>
              <a:t>zu</a:t>
            </a:r>
            <a:r>
              <a:rPr lang="sk-SK" dirty="0" smtClean="0"/>
              <a:t> </a:t>
            </a:r>
            <a:r>
              <a:rPr lang="sk-SK" dirty="0" err="1" smtClean="0"/>
              <a:t>gehen</a:t>
            </a:r>
            <a:r>
              <a:rPr lang="sk-SK" dirty="0" smtClean="0"/>
              <a:t> oder </a:t>
            </a:r>
            <a:r>
              <a:rPr lang="sk-SK" dirty="0" err="1" smtClean="0"/>
              <a:t>sich</a:t>
            </a:r>
            <a:r>
              <a:rPr lang="sk-SK" dirty="0" smtClean="0"/>
              <a:t> </a:t>
            </a:r>
            <a:r>
              <a:rPr lang="sk-SK" dirty="0" err="1" smtClean="0"/>
              <a:t>über</a:t>
            </a:r>
            <a:r>
              <a:rPr lang="sk-SK" dirty="0" smtClean="0"/>
              <a:t> </a:t>
            </a:r>
            <a:r>
              <a:rPr lang="sk-SK" dirty="0" err="1" smtClean="0"/>
              <a:t>die</a:t>
            </a:r>
            <a:r>
              <a:rPr lang="sk-SK" dirty="0" smtClean="0"/>
              <a:t> </a:t>
            </a:r>
            <a:r>
              <a:rPr lang="sk-SK" dirty="0" err="1" smtClean="0"/>
              <a:t>Wasseroberfläche</a:t>
            </a:r>
            <a:r>
              <a:rPr lang="sk-SK" dirty="0" smtClean="0"/>
              <a:t> </a:t>
            </a:r>
            <a:r>
              <a:rPr lang="sk-SK" dirty="0" err="1" smtClean="0"/>
              <a:t>zu</a:t>
            </a:r>
            <a:r>
              <a:rPr lang="sk-SK" dirty="0" smtClean="0"/>
              <a:t> </a:t>
            </a:r>
            <a:r>
              <a:rPr lang="sk-SK" dirty="0" err="1" smtClean="0"/>
              <a:t>bewegen</a:t>
            </a:r>
            <a:r>
              <a:rPr lang="sk-SK" dirty="0" smtClean="0"/>
              <a:t> </a:t>
            </a:r>
            <a:r>
              <a:rPr lang="sk-SK" dirty="0" err="1" smtClean="0"/>
              <a:t>und</a:t>
            </a:r>
            <a:r>
              <a:rPr lang="sk-SK" dirty="0" smtClean="0"/>
              <a:t> </a:t>
            </a:r>
            <a:r>
              <a:rPr lang="sk-SK" dirty="0" err="1" smtClean="0"/>
              <a:t>gehőrt</a:t>
            </a:r>
            <a:r>
              <a:rPr lang="sk-SK" dirty="0" smtClean="0"/>
              <a:t> </a:t>
            </a:r>
            <a:r>
              <a:rPr lang="sk-SK" dirty="0" err="1" smtClean="0"/>
              <a:t>zu</a:t>
            </a:r>
            <a:r>
              <a:rPr lang="sk-SK" dirty="0" smtClean="0"/>
              <a:t> </a:t>
            </a:r>
            <a:r>
              <a:rPr lang="sk-SK" dirty="0" err="1" smtClean="0"/>
              <a:t>den</a:t>
            </a:r>
            <a:r>
              <a:rPr lang="sk-SK" dirty="0" smtClean="0"/>
              <a:t> </a:t>
            </a:r>
            <a:r>
              <a:rPr lang="sk-SK" dirty="0" err="1" smtClean="0"/>
              <a:t>leichten</a:t>
            </a:r>
            <a:r>
              <a:rPr lang="sk-SK" dirty="0" smtClean="0"/>
              <a:t> </a:t>
            </a:r>
            <a:r>
              <a:rPr lang="sk-SK" dirty="0" err="1" smtClean="0"/>
              <a:t>Adrenalinsportarten</a:t>
            </a:r>
            <a:endParaRPr lang="sk-SK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u="sng" dirty="0" smtClean="0"/>
              <a:t>Vodný slalom</a:t>
            </a:r>
            <a:endParaRPr lang="sk-SK" u="sng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5"/>
              </a:buClr>
              <a:buFont typeface="Wingdings" pitchFamily="2" charset="2"/>
              <a:buChar char="Ø"/>
            </a:pP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je šport na divokej vode</a:t>
            </a:r>
          </a:p>
          <a:p>
            <a:pPr>
              <a:buClr>
                <a:schemeClr val="accent5"/>
              </a:buClr>
              <a:buFont typeface="Wingdings" pitchFamily="2" charset="2"/>
              <a:buChar char="Ø"/>
            </a:pP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pretekári v kanoe či v kajaku sa snažia čo najrýchlejšie a bez chýb prejsť sériu bránok</a:t>
            </a:r>
          </a:p>
          <a:p>
            <a:pPr>
              <a:buClr>
                <a:schemeClr val="accent5"/>
              </a:buClr>
              <a:buFont typeface="Wingdings" pitchFamily="2" charset="2"/>
              <a:buChar char="Ø"/>
            </a:pP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Liptovský Mikuláš – adrenalín centrum</a:t>
            </a:r>
          </a:p>
          <a:p>
            <a:pPr>
              <a:buClr>
                <a:schemeClr val="accent5"/>
              </a:buClr>
              <a:buFont typeface="Wingdings" pitchFamily="2" charset="2"/>
              <a:buChar char="Ø"/>
            </a:pP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8194" name="Picture 2" descr="C:\Users\Michal\Desktop\sabina prezentacia\vodný slal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86870">
            <a:off x="4605545" y="3433588"/>
            <a:ext cx="4137139" cy="2697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 descr="59084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429000"/>
            <a:ext cx="4111104" cy="3083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u="sng" dirty="0" err="1" smtClean="0"/>
              <a:t>Wasser-Slalom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- es </a:t>
            </a:r>
            <a:r>
              <a:rPr lang="sk-SK" dirty="0" err="1" smtClean="0"/>
              <a:t>ist</a:t>
            </a:r>
            <a:r>
              <a:rPr lang="sk-SK" dirty="0" smtClean="0"/>
              <a:t> </a:t>
            </a:r>
            <a:r>
              <a:rPr lang="sk-SK" dirty="0" err="1" smtClean="0"/>
              <a:t>ein</a:t>
            </a:r>
            <a:r>
              <a:rPr lang="sk-SK" dirty="0" smtClean="0"/>
              <a:t> </a:t>
            </a:r>
            <a:r>
              <a:rPr lang="sk-SK" dirty="0" err="1" smtClean="0"/>
              <a:t>Wassersportart</a:t>
            </a:r>
            <a:r>
              <a:rPr lang="sk-SK" dirty="0" smtClean="0"/>
              <a:t> des </a:t>
            </a:r>
            <a:r>
              <a:rPr lang="sk-SK" dirty="0" err="1" smtClean="0"/>
              <a:t>Wildwassers</a:t>
            </a:r>
            <a:endParaRPr lang="sk-SK" dirty="0" smtClean="0"/>
          </a:p>
          <a:p>
            <a:r>
              <a:rPr lang="sk-SK" b="1" dirty="0" smtClean="0"/>
              <a:t>- </a:t>
            </a:r>
            <a:r>
              <a:rPr lang="sk-SK" dirty="0" err="1" smtClean="0"/>
              <a:t>Zentrum</a:t>
            </a:r>
            <a:r>
              <a:rPr lang="sk-SK" dirty="0" smtClean="0"/>
              <a:t> des </a:t>
            </a:r>
            <a:r>
              <a:rPr lang="sk-SK" dirty="0" err="1" smtClean="0"/>
              <a:t>Wasser-Slalom</a:t>
            </a:r>
            <a:r>
              <a:rPr lang="sk-SK" dirty="0" smtClean="0"/>
              <a:t> </a:t>
            </a:r>
            <a:r>
              <a:rPr lang="sk-SK" dirty="0" err="1" smtClean="0"/>
              <a:t>befindet</a:t>
            </a:r>
            <a:r>
              <a:rPr lang="sk-SK" dirty="0" smtClean="0"/>
              <a:t> </a:t>
            </a:r>
            <a:r>
              <a:rPr lang="sk-SK" dirty="0" err="1" smtClean="0"/>
              <a:t>sich</a:t>
            </a:r>
            <a:r>
              <a:rPr lang="sk-SK" dirty="0" smtClean="0"/>
              <a:t>  in Liptovský Mikuláš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wakeboarden_2ndlevel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49618">
            <a:off x="5179484" y="3557345"/>
            <a:ext cx="3087913" cy="2667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u="sng" dirty="0" err="1" smtClean="0"/>
              <a:t>Wakeboarding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je kombinácia vodného lyžovania, techník </a:t>
            </a:r>
            <a:r>
              <a:rPr lang="sk-SK" dirty="0" err="1" smtClean="0">
                <a:latin typeface="Arabic Typesetting" pitchFamily="66" charset="-78"/>
                <a:cs typeface="Arabic Typesetting" pitchFamily="66" charset="-78"/>
              </a:rPr>
              <a:t>snowboardingu</a:t>
            </a: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 a surfingu</a:t>
            </a:r>
          </a:p>
          <a:p>
            <a:pPr lvl="0">
              <a:buFont typeface="Wingdings" pitchFamily="2" charset="2"/>
              <a:buChar char="Ø"/>
            </a:pP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Ťahanie na lane za motorovým člnom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4" name="Obrázok 3" descr="slider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501008"/>
            <a:ext cx="4968552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u="sng" dirty="0" err="1" smtClean="0"/>
              <a:t>Wakeboarding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- </a:t>
            </a:r>
            <a:r>
              <a:rPr lang="sk-SK" dirty="0" err="1" smtClean="0"/>
              <a:t>ist</a:t>
            </a:r>
            <a:r>
              <a:rPr lang="sk-SK" dirty="0" smtClean="0"/>
              <a:t> </a:t>
            </a:r>
            <a:r>
              <a:rPr lang="sk-SK" dirty="0" err="1" smtClean="0"/>
              <a:t>ein</a:t>
            </a:r>
            <a:r>
              <a:rPr lang="sk-SK" dirty="0" smtClean="0"/>
              <a:t> </a:t>
            </a:r>
            <a:r>
              <a:rPr lang="sk-SK" dirty="0" err="1" smtClean="0"/>
              <a:t>Wassersportgerät</a:t>
            </a:r>
            <a:r>
              <a:rPr lang="sk-SK" dirty="0" smtClean="0"/>
              <a:t> in </a:t>
            </a:r>
            <a:r>
              <a:rPr lang="sk-SK" dirty="0" err="1" smtClean="0"/>
              <a:t>Form</a:t>
            </a:r>
            <a:r>
              <a:rPr lang="sk-SK" dirty="0" smtClean="0"/>
              <a:t> </a:t>
            </a:r>
            <a:r>
              <a:rPr lang="sk-SK" dirty="0" err="1" smtClean="0"/>
              <a:t>eines</a:t>
            </a:r>
            <a:r>
              <a:rPr lang="sk-SK" dirty="0" smtClean="0"/>
              <a:t> </a:t>
            </a:r>
            <a:r>
              <a:rPr lang="sk-SK" dirty="0" err="1" smtClean="0"/>
              <a:t>Brettes</a:t>
            </a:r>
            <a:r>
              <a:rPr lang="sk-SK" dirty="0" smtClean="0"/>
              <a:t>, </a:t>
            </a:r>
            <a:r>
              <a:rPr lang="sk-SK" dirty="0" err="1" smtClean="0"/>
              <a:t>das</a:t>
            </a:r>
            <a:r>
              <a:rPr lang="sk-SK" dirty="0" smtClean="0"/>
              <a:t> </a:t>
            </a:r>
            <a:r>
              <a:rPr lang="sk-SK" dirty="0" err="1" smtClean="0"/>
              <a:t>an</a:t>
            </a:r>
            <a:r>
              <a:rPr lang="sk-SK" dirty="0" smtClean="0"/>
              <a:t> </a:t>
            </a:r>
            <a:r>
              <a:rPr lang="sk-SK" dirty="0" err="1" smtClean="0"/>
              <a:t>die</a:t>
            </a:r>
            <a:r>
              <a:rPr lang="sk-SK" dirty="0" smtClean="0"/>
              <a:t> </a:t>
            </a:r>
            <a:r>
              <a:rPr lang="sk-SK" dirty="0" err="1" smtClean="0"/>
              <a:t>Füße</a:t>
            </a:r>
            <a:r>
              <a:rPr lang="sk-SK" dirty="0" smtClean="0"/>
              <a:t> </a:t>
            </a:r>
            <a:r>
              <a:rPr lang="sk-SK" dirty="0" err="1" smtClean="0"/>
              <a:t>geschnallt</a:t>
            </a:r>
            <a:r>
              <a:rPr lang="sk-SK" dirty="0" smtClean="0"/>
              <a:t> </a:t>
            </a:r>
            <a:r>
              <a:rPr lang="sk-SK" dirty="0" err="1" smtClean="0"/>
              <a:t>wird</a:t>
            </a:r>
            <a:r>
              <a:rPr lang="sk-SK" dirty="0" smtClean="0"/>
              <a:t>, um </a:t>
            </a:r>
            <a:r>
              <a:rPr lang="sk-SK" dirty="0" err="1" smtClean="0"/>
              <a:t>damit</a:t>
            </a:r>
            <a:r>
              <a:rPr lang="sk-SK" dirty="0" smtClean="0"/>
              <a:t> </a:t>
            </a:r>
            <a:r>
              <a:rPr lang="sk-SK" dirty="0" err="1" smtClean="0"/>
              <a:t>auf</a:t>
            </a:r>
            <a:r>
              <a:rPr lang="sk-SK" dirty="0" smtClean="0"/>
              <a:t> </a:t>
            </a:r>
            <a:r>
              <a:rPr lang="sk-SK" dirty="0" err="1" smtClean="0"/>
              <a:t>dem</a:t>
            </a:r>
            <a:r>
              <a:rPr lang="sk-SK" dirty="0" smtClean="0"/>
              <a:t> </a:t>
            </a:r>
            <a:r>
              <a:rPr lang="sk-SK" dirty="0" err="1" smtClean="0"/>
              <a:t>Wasser</a:t>
            </a:r>
            <a:r>
              <a:rPr lang="sk-SK" dirty="0" smtClean="0"/>
              <a:t> </a:t>
            </a:r>
            <a:r>
              <a:rPr lang="sk-SK" dirty="0" err="1" smtClean="0"/>
              <a:t>zu</a:t>
            </a:r>
            <a:r>
              <a:rPr lang="sk-SK" dirty="0" smtClean="0"/>
              <a:t> </a:t>
            </a:r>
            <a:r>
              <a:rPr lang="sk-SK" dirty="0" err="1" smtClean="0"/>
              <a:t>gleiten</a:t>
            </a:r>
            <a:r>
              <a:rPr lang="sk-SK" dirty="0" smtClean="0"/>
              <a:t>, der </a:t>
            </a:r>
            <a:r>
              <a:rPr lang="sk-SK" dirty="0" err="1" smtClean="0"/>
              <a:t>Fahrer</a:t>
            </a:r>
            <a:r>
              <a:rPr lang="sk-SK" dirty="0" smtClean="0"/>
              <a:t> </a:t>
            </a:r>
            <a:r>
              <a:rPr lang="sk-SK" dirty="0" err="1" smtClean="0"/>
              <a:t>steht</a:t>
            </a:r>
            <a:r>
              <a:rPr lang="sk-SK" dirty="0" smtClean="0"/>
              <a:t> </a:t>
            </a:r>
            <a:r>
              <a:rPr lang="sk-SK" dirty="0" err="1" smtClean="0"/>
              <a:t>seitlich</a:t>
            </a:r>
            <a:r>
              <a:rPr lang="sk-SK" dirty="0" smtClean="0"/>
              <a:t> </a:t>
            </a:r>
            <a:r>
              <a:rPr lang="sk-SK" dirty="0" err="1" smtClean="0"/>
              <a:t>zur</a:t>
            </a:r>
            <a:r>
              <a:rPr lang="sk-SK" dirty="0" smtClean="0"/>
              <a:t> </a:t>
            </a:r>
            <a:r>
              <a:rPr lang="sk-SK" dirty="0" err="1" smtClean="0"/>
              <a:t>Fahrtrichtung</a:t>
            </a:r>
            <a:r>
              <a:rPr lang="sk-SK" dirty="0" smtClean="0"/>
              <a:t> </a:t>
            </a:r>
            <a:r>
              <a:rPr lang="sk-SK" dirty="0" err="1" smtClean="0"/>
              <a:t>auf</a:t>
            </a:r>
            <a:r>
              <a:rPr lang="sk-SK" dirty="0" smtClean="0"/>
              <a:t> </a:t>
            </a:r>
            <a:r>
              <a:rPr lang="sk-SK" dirty="0" err="1" smtClean="0"/>
              <a:t>dem</a:t>
            </a:r>
            <a:r>
              <a:rPr lang="sk-SK" dirty="0" smtClean="0"/>
              <a:t> </a:t>
            </a:r>
            <a:r>
              <a:rPr lang="sk-SK" dirty="0" err="1" smtClean="0"/>
              <a:t>Brett,er</a:t>
            </a:r>
            <a:r>
              <a:rPr lang="sk-SK" dirty="0" smtClean="0"/>
              <a:t> </a:t>
            </a:r>
            <a:r>
              <a:rPr lang="sk-SK" dirty="0" err="1" smtClean="0"/>
              <a:t>wird</a:t>
            </a:r>
            <a:r>
              <a:rPr lang="sk-SK" dirty="0" smtClean="0"/>
              <a:t> von </a:t>
            </a:r>
            <a:r>
              <a:rPr lang="sk-SK" dirty="0" err="1" smtClean="0"/>
              <a:t>einem</a:t>
            </a:r>
            <a:r>
              <a:rPr lang="sk-SK" dirty="0" smtClean="0"/>
              <a:t> </a:t>
            </a:r>
            <a:r>
              <a:rPr lang="sk-SK" dirty="0" err="1" smtClean="0"/>
              <a:t>Boot</a:t>
            </a:r>
            <a:r>
              <a:rPr lang="sk-SK" dirty="0" smtClean="0"/>
              <a:t> oder </a:t>
            </a:r>
            <a:r>
              <a:rPr lang="sk-SK" dirty="0" err="1" smtClean="0"/>
              <a:t>einer</a:t>
            </a:r>
            <a:r>
              <a:rPr lang="sk-SK" dirty="0" smtClean="0"/>
              <a:t> </a:t>
            </a:r>
            <a:r>
              <a:rPr lang="sk-SK" dirty="0" err="1" smtClean="0"/>
              <a:t>Seilbahn</a:t>
            </a:r>
            <a:r>
              <a:rPr lang="sk-SK" dirty="0" smtClean="0"/>
              <a:t> </a:t>
            </a:r>
            <a:r>
              <a:rPr lang="sk-SK" dirty="0" err="1" smtClean="0"/>
              <a:t>gezogen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u="sng" dirty="0" err="1" smtClean="0"/>
              <a:t>Hydrospeed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je nový </a:t>
            </a:r>
            <a:r>
              <a:rPr lang="sk-SK" dirty="0" err="1" smtClean="0">
                <a:latin typeface="Arabic Typesetting" pitchFamily="66" charset="-78"/>
                <a:cs typeface="Arabic Typesetting" pitchFamily="66" charset="-78"/>
              </a:rPr>
              <a:t>boardovaný</a:t>
            </a: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 šport, pri kt. sa pri splavovaní používa </a:t>
            </a:r>
            <a:r>
              <a:rPr lang="sk-SK" dirty="0" err="1" smtClean="0">
                <a:latin typeface="Arabic Typesetting" pitchFamily="66" charset="-78"/>
                <a:cs typeface="Arabic Typesetting" pitchFamily="66" charset="-78"/>
              </a:rPr>
              <a:t>špecialny</a:t>
            </a: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 plastový plavák na  </a:t>
            </a:r>
            <a:r>
              <a:rPr lang="sk-SK" dirty="0" err="1" smtClean="0">
                <a:latin typeface="Arabic Typesetting" pitchFamily="66" charset="-78"/>
                <a:cs typeface="Arabic Typesetting" pitchFamily="66" charset="-78"/>
              </a:rPr>
              <a:t>ktorém</a:t>
            </a:r>
            <a:r>
              <a:rPr lang="sk-SK" dirty="0" smtClean="0">
                <a:latin typeface="Arabic Typesetting" pitchFamily="66" charset="-78"/>
                <a:cs typeface="Arabic Typesetting" pitchFamily="66" charset="-78"/>
              </a:rPr>
              <a:t> vodák leží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4" name="Obrázok 3" descr="14-33-thickbo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429000"/>
            <a:ext cx="5184576" cy="32895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u="sng" dirty="0" err="1" smtClean="0"/>
              <a:t>Hydrospeed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b="1" dirty="0" smtClean="0"/>
              <a:t>- </a:t>
            </a:r>
            <a:r>
              <a:rPr lang="sk-SK" dirty="0" smtClean="0"/>
              <a:t>(</a:t>
            </a:r>
            <a:r>
              <a:rPr lang="sk-SK" dirty="0" err="1" smtClean="0"/>
              <a:t>manchmal</a:t>
            </a:r>
            <a:r>
              <a:rPr lang="sk-SK" dirty="0" smtClean="0"/>
              <a:t> </a:t>
            </a:r>
            <a:r>
              <a:rPr lang="sk-SK" dirty="0" err="1" smtClean="0"/>
              <a:t>auch</a:t>
            </a:r>
            <a:r>
              <a:rPr lang="sk-SK" dirty="0" smtClean="0"/>
              <a:t> </a:t>
            </a:r>
            <a:r>
              <a:rPr lang="sk-SK" i="1" dirty="0" err="1" smtClean="0"/>
              <a:t>Riverboogie</a:t>
            </a:r>
            <a:r>
              <a:rPr lang="sk-SK" dirty="0" smtClean="0"/>
              <a:t> </a:t>
            </a:r>
            <a:r>
              <a:rPr lang="sk-SK" dirty="0" err="1" smtClean="0"/>
              <a:t>genannt</a:t>
            </a:r>
            <a:r>
              <a:rPr lang="sk-SK" dirty="0" smtClean="0"/>
              <a:t>) </a:t>
            </a:r>
            <a:r>
              <a:rPr lang="sk-SK" dirty="0" err="1" smtClean="0"/>
              <a:t>ist</a:t>
            </a:r>
            <a:r>
              <a:rPr lang="sk-SK" dirty="0" smtClean="0"/>
              <a:t> </a:t>
            </a:r>
            <a:r>
              <a:rPr lang="sk-SK" dirty="0" err="1" smtClean="0"/>
              <a:t>eine</a:t>
            </a:r>
            <a:r>
              <a:rPr lang="sk-SK" dirty="0" smtClean="0"/>
              <a:t> </a:t>
            </a:r>
            <a:r>
              <a:rPr lang="sk-SK" u="sng" dirty="0" err="1" smtClean="0">
                <a:hlinkClick r:id="rId2" tooltip="Wildwasser"/>
              </a:rPr>
              <a:t>Wildwasser</a:t>
            </a:r>
            <a:r>
              <a:rPr lang="sk-SK" dirty="0" err="1" smtClean="0"/>
              <a:t>-</a:t>
            </a:r>
            <a:r>
              <a:rPr lang="sk-SK" u="sng" dirty="0" err="1" smtClean="0">
                <a:hlinkClick r:id="rId3" tooltip="Wassersport"/>
              </a:rPr>
              <a:t>Sportart</a:t>
            </a:r>
            <a:r>
              <a:rPr lang="sk-SK" dirty="0" smtClean="0"/>
              <a:t>, </a:t>
            </a:r>
            <a:r>
              <a:rPr lang="sk-SK" dirty="0" err="1" smtClean="0"/>
              <a:t>bei</a:t>
            </a:r>
            <a:r>
              <a:rPr lang="sk-SK" dirty="0" smtClean="0"/>
              <a:t> der man </a:t>
            </a:r>
            <a:r>
              <a:rPr lang="sk-SK" dirty="0" err="1" smtClean="0"/>
              <a:t>mit</a:t>
            </a:r>
            <a:r>
              <a:rPr lang="sk-SK" dirty="0" smtClean="0"/>
              <a:t> </a:t>
            </a:r>
            <a:r>
              <a:rPr lang="sk-SK" dirty="0" err="1" smtClean="0"/>
              <a:t>dem</a:t>
            </a:r>
            <a:r>
              <a:rPr lang="sk-SK" dirty="0" smtClean="0"/>
              <a:t> </a:t>
            </a:r>
            <a:r>
              <a:rPr lang="sk-SK" dirty="0" err="1" smtClean="0"/>
              <a:t>Oberkörper</a:t>
            </a:r>
            <a:r>
              <a:rPr lang="sk-SK" dirty="0" smtClean="0"/>
              <a:t> </a:t>
            </a:r>
            <a:r>
              <a:rPr lang="sk-SK" dirty="0" err="1" smtClean="0"/>
              <a:t>auf</a:t>
            </a:r>
            <a:r>
              <a:rPr lang="sk-SK" dirty="0" smtClean="0"/>
              <a:t> </a:t>
            </a:r>
            <a:r>
              <a:rPr lang="sk-SK" dirty="0" err="1" smtClean="0"/>
              <a:t>einem</a:t>
            </a:r>
            <a:r>
              <a:rPr lang="sk-SK" dirty="0" smtClean="0"/>
              <a:t> </a:t>
            </a:r>
            <a:r>
              <a:rPr lang="sk-SK" dirty="0" err="1" smtClean="0"/>
              <a:t>speziellen</a:t>
            </a:r>
            <a:r>
              <a:rPr lang="sk-SK" dirty="0" smtClean="0"/>
              <a:t> </a:t>
            </a:r>
            <a:r>
              <a:rPr lang="sk-SK" u="sng" dirty="0" err="1" smtClean="0">
                <a:hlinkClick r:id="rId4" tooltip="Floß"/>
              </a:rPr>
              <a:t>floßartigen</a:t>
            </a:r>
            <a:r>
              <a:rPr lang="sk-SK" dirty="0" smtClean="0"/>
              <a:t> </a:t>
            </a:r>
            <a:r>
              <a:rPr lang="sk-SK" dirty="0" err="1" smtClean="0"/>
              <a:t>Schwimmkörper</a:t>
            </a:r>
            <a:r>
              <a:rPr lang="sk-SK" dirty="0" smtClean="0"/>
              <a:t> </a:t>
            </a:r>
            <a:r>
              <a:rPr lang="sk-SK" dirty="0" err="1" smtClean="0"/>
              <a:t>liegend</a:t>
            </a:r>
            <a:r>
              <a:rPr lang="sk-SK" dirty="0" smtClean="0"/>
              <a:t> </a:t>
            </a:r>
            <a:r>
              <a:rPr lang="sk-SK" dirty="0" err="1" smtClean="0"/>
              <a:t>Wildwasser-Bäche</a:t>
            </a:r>
            <a:r>
              <a:rPr lang="sk-SK" dirty="0" smtClean="0"/>
              <a:t> oder </a:t>
            </a:r>
            <a:r>
              <a:rPr lang="sk-SK" dirty="0" err="1" smtClean="0"/>
              <a:t>kleinere</a:t>
            </a:r>
            <a:r>
              <a:rPr lang="sk-SK" dirty="0" smtClean="0"/>
              <a:t> </a:t>
            </a:r>
            <a:r>
              <a:rPr lang="sk-SK" dirty="0" err="1" smtClean="0"/>
              <a:t>Flüsse</a:t>
            </a:r>
            <a:r>
              <a:rPr lang="sk-SK" dirty="0" smtClean="0"/>
              <a:t> </a:t>
            </a:r>
            <a:r>
              <a:rPr lang="sk-SK" dirty="0" err="1" smtClean="0"/>
              <a:t>mit</a:t>
            </a:r>
            <a:r>
              <a:rPr lang="sk-SK" dirty="0" smtClean="0"/>
              <a:t> der </a:t>
            </a:r>
            <a:r>
              <a:rPr lang="sk-SK" dirty="0" err="1" smtClean="0"/>
              <a:t>Strömung</a:t>
            </a:r>
            <a:r>
              <a:rPr lang="sk-SK" dirty="0" smtClean="0"/>
              <a:t> </a:t>
            </a:r>
            <a:r>
              <a:rPr lang="sk-SK" dirty="0" err="1" smtClean="0"/>
              <a:t>herunterfährt</a:t>
            </a:r>
            <a:endParaRPr lang="sk-SK" dirty="0" smtClean="0"/>
          </a:p>
          <a:p>
            <a:r>
              <a:rPr lang="sk-SK" dirty="0" smtClean="0"/>
              <a:t>- </a:t>
            </a:r>
            <a:r>
              <a:rPr lang="sk-SK" dirty="0" err="1" smtClean="0"/>
              <a:t>die</a:t>
            </a:r>
            <a:r>
              <a:rPr lang="sk-SK" dirty="0" smtClean="0"/>
              <a:t> </a:t>
            </a:r>
            <a:r>
              <a:rPr lang="sk-SK" dirty="0" err="1" smtClean="0"/>
              <a:t>Teilnehmer</a:t>
            </a:r>
            <a:r>
              <a:rPr lang="sk-SK" dirty="0" smtClean="0"/>
              <a:t> </a:t>
            </a:r>
            <a:r>
              <a:rPr lang="sk-SK" dirty="0" err="1" smtClean="0"/>
              <a:t>tragen</a:t>
            </a:r>
            <a:r>
              <a:rPr lang="sk-SK" dirty="0" smtClean="0"/>
              <a:t> </a:t>
            </a:r>
            <a:r>
              <a:rPr lang="sk-SK" dirty="0" err="1" smtClean="0"/>
              <a:t>dabei</a:t>
            </a:r>
            <a:r>
              <a:rPr lang="sk-SK" dirty="0" smtClean="0"/>
              <a:t> </a:t>
            </a:r>
            <a:r>
              <a:rPr lang="sk-SK" dirty="0" err="1" smtClean="0"/>
              <a:t>normalerweise</a:t>
            </a:r>
            <a:r>
              <a:rPr lang="sk-SK" dirty="0" smtClean="0"/>
              <a:t> </a:t>
            </a:r>
            <a:r>
              <a:rPr lang="sk-SK" dirty="0" err="1" smtClean="0"/>
              <a:t>einen</a:t>
            </a:r>
            <a:r>
              <a:rPr lang="sk-SK" dirty="0" smtClean="0"/>
              <a:t> </a:t>
            </a:r>
            <a:r>
              <a:rPr lang="sk-SK" dirty="0" err="1" smtClean="0"/>
              <a:t>wildwassertauglichen</a:t>
            </a:r>
            <a:r>
              <a:rPr lang="sk-SK" dirty="0" smtClean="0"/>
              <a:t> </a:t>
            </a:r>
            <a:r>
              <a:rPr lang="sk-SK" u="sng" dirty="0" err="1" smtClean="0">
                <a:hlinkClick r:id="rId5" tooltip="Helm"/>
              </a:rPr>
              <a:t>Helm</a:t>
            </a:r>
            <a:r>
              <a:rPr lang="sk-SK" dirty="0" smtClean="0"/>
              <a:t> </a:t>
            </a:r>
            <a:r>
              <a:rPr lang="sk-SK" dirty="0" err="1" smtClean="0"/>
              <a:t>und</a:t>
            </a:r>
            <a:r>
              <a:rPr lang="sk-SK" dirty="0" smtClean="0"/>
              <a:t> </a:t>
            </a:r>
            <a:r>
              <a:rPr lang="sk-SK" u="sng" dirty="0" err="1" smtClean="0">
                <a:hlinkClick r:id="rId6" tooltip="Schwimmweste"/>
              </a:rPr>
              <a:t>Schwimmweste</a:t>
            </a:r>
            <a:r>
              <a:rPr lang="sk-SK" dirty="0" smtClean="0"/>
              <a:t> </a:t>
            </a:r>
            <a:r>
              <a:rPr lang="sk-SK" dirty="0" err="1" smtClean="0"/>
              <a:t>zum</a:t>
            </a:r>
            <a:r>
              <a:rPr lang="sk-SK" dirty="0" smtClean="0"/>
              <a:t> </a:t>
            </a:r>
            <a:r>
              <a:rPr lang="sk-SK" dirty="0" err="1" smtClean="0"/>
              <a:t>Schutz</a:t>
            </a:r>
            <a:r>
              <a:rPr lang="sk-SK" dirty="0" smtClean="0"/>
              <a:t>, </a:t>
            </a:r>
            <a:r>
              <a:rPr lang="sk-SK" u="sng" dirty="0" err="1" smtClean="0">
                <a:hlinkClick r:id="rId7" tooltip="Schwimmflosse"/>
              </a:rPr>
              <a:t>Schwimmflossen</a:t>
            </a:r>
            <a:r>
              <a:rPr lang="sk-SK" dirty="0" smtClean="0"/>
              <a:t> </a:t>
            </a:r>
            <a:r>
              <a:rPr lang="sk-SK" dirty="0" err="1" smtClean="0"/>
              <a:t>zur</a:t>
            </a:r>
            <a:r>
              <a:rPr lang="sk-SK" dirty="0" smtClean="0"/>
              <a:t> </a:t>
            </a:r>
            <a:r>
              <a:rPr lang="sk-SK" dirty="0" err="1" smtClean="0"/>
              <a:t>besseren</a:t>
            </a:r>
            <a:r>
              <a:rPr lang="sk-SK" dirty="0" smtClean="0"/>
              <a:t> </a:t>
            </a:r>
            <a:r>
              <a:rPr lang="sk-SK" dirty="0" err="1" smtClean="0"/>
              <a:t>Steuerung</a:t>
            </a:r>
            <a:r>
              <a:rPr lang="sk-SK" dirty="0" smtClean="0"/>
              <a:t> </a:t>
            </a:r>
            <a:r>
              <a:rPr lang="sk-SK" dirty="0" err="1" smtClean="0"/>
              <a:t>und</a:t>
            </a:r>
            <a:r>
              <a:rPr lang="sk-SK" dirty="0" smtClean="0"/>
              <a:t> </a:t>
            </a:r>
            <a:r>
              <a:rPr lang="sk-SK" dirty="0" err="1" smtClean="0"/>
              <a:t>Fortbewegung</a:t>
            </a:r>
            <a:r>
              <a:rPr lang="sk-SK" dirty="0" smtClean="0"/>
              <a:t> </a:t>
            </a:r>
            <a:r>
              <a:rPr lang="sk-SK" dirty="0" err="1" smtClean="0"/>
              <a:t>sowie</a:t>
            </a:r>
            <a:r>
              <a:rPr lang="sk-SK" dirty="0" smtClean="0"/>
              <a:t> </a:t>
            </a:r>
            <a:r>
              <a:rPr lang="sk-SK" dirty="0" err="1" smtClean="0"/>
              <a:t>einen</a:t>
            </a:r>
            <a:r>
              <a:rPr lang="sk-SK" dirty="0" smtClean="0"/>
              <a:t> </a:t>
            </a:r>
            <a:r>
              <a:rPr lang="sk-SK" u="sng" dirty="0" err="1" smtClean="0">
                <a:hlinkClick r:id="rId8" tooltip="Neoprenanzug"/>
              </a:rPr>
              <a:t>Neoprenanzug</a:t>
            </a:r>
            <a:r>
              <a:rPr lang="sk-SK" dirty="0" smtClean="0"/>
              <a:t> </a:t>
            </a:r>
            <a:r>
              <a:rPr lang="sk-SK" dirty="0" err="1" smtClean="0"/>
              <a:t>gegen</a:t>
            </a:r>
            <a:r>
              <a:rPr lang="sk-SK" dirty="0" smtClean="0"/>
              <a:t> </a:t>
            </a:r>
            <a:r>
              <a:rPr lang="sk-SK" dirty="0" err="1" smtClean="0"/>
              <a:t>Auskühlung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u="sng" dirty="0" smtClean="0"/>
              <a:t>Surfing</a:t>
            </a:r>
            <a:endParaRPr lang="sk-SK" u="sng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3600" dirty="0" smtClean="0">
                <a:latin typeface="Arabic Typesetting" pitchFamily="66" charset="-78"/>
                <a:cs typeface="Arabic Typesetting" pitchFamily="66" charset="-78"/>
              </a:rPr>
              <a:t>vodný šport, na ktorom je </a:t>
            </a:r>
            <a:r>
              <a:rPr lang="sk-SK" sz="3600" dirty="0" err="1" smtClean="0">
                <a:latin typeface="Arabic Typesetting" pitchFamily="66" charset="-78"/>
                <a:cs typeface="Arabic Typesetting" pitchFamily="66" charset="-78"/>
              </a:rPr>
              <a:t>surfar</a:t>
            </a:r>
            <a:r>
              <a:rPr lang="sk-SK" sz="3600" dirty="0" smtClean="0">
                <a:latin typeface="Arabic Typesetting" pitchFamily="66" charset="-78"/>
                <a:cs typeface="Arabic Typesetting" pitchFamily="66" charset="-78"/>
              </a:rPr>
              <a:t> na surfe unesený na „morskej </a:t>
            </a:r>
            <a:r>
              <a:rPr lang="sk-SK" sz="3600" dirty="0" smtClean="0">
                <a:latin typeface="Arabic Typesetting" pitchFamily="66" charset="-78"/>
                <a:cs typeface="Arabic Typesetting" pitchFamily="66" charset="-78"/>
              </a:rPr>
              <a:t>vlne</a:t>
            </a:r>
            <a:r>
              <a:rPr lang="sk-SK" sz="3600" dirty="0" smtClean="0">
                <a:latin typeface="Arabic Typesetting" pitchFamily="66" charset="-78"/>
                <a:cs typeface="Arabic Typesetting" pitchFamily="66" charset="-78"/>
              </a:rPr>
              <a:t>“</a:t>
            </a:r>
            <a:endParaRPr lang="sk-SK" sz="3600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" name="Obrázok 3" descr="851485_surfing-surfovanie-slovensko-marec2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3356992"/>
            <a:ext cx="5618708" cy="33569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60886"/>
          </a:xfrm>
        </p:spPr>
        <p:txBody>
          <a:bodyPr>
            <a:noAutofit/>
          </a:bodyPr>
          <a:lstStyle/>
          <a:p>
            <a:pPr algn="ctr"/>
            <a:r>
              <a:rPr lang="sk-SK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Aquapark</a:t>
            </a:r>
            <a:r>
              <a:rPr lang="sk-SK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Tatralandia</a:t>
            </a:r>
            <a:r>
              <a:rPr lang="sk-SK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Liptovský Mikuláš</a:t>
            </a:r>
            <a:endParaRPr lang="sk-SK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52628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Najväčší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vodný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areál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zábavy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 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relaxu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na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Slovensku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 - 11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termálnych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bazénov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, 27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tobogánov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 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šmýkačiek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 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mnoho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ďalších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atrakcií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.</a:t>
            </a:r>
            <a:br>
              <a:rPr lang="en-US" dirty="0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</a:br>
            <a:endParaRPr lang="sk-SK" dirty="0" smtClean="0">
              <a:solidFill>
                <a:schemeClr val="tx1">
                  <a:lumMod val="75000"/>
                </a:schemeClr>
              </a:solidFill>
              <a:latin typeface="Adobe Caslon Pro Bold" pitchFamily="18" charset="-18"/>
            </a:endParaRPr>
          </a:p>
          <a:p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Srdcom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celoročného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Aquaparku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Tatralandia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 je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zdroj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termálnej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vody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,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prúdiaci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 z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viac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ako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 2500 m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hĺbky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 s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teplotou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 60,7 °C</a:t>
            </a:r>
            <a:endParaRPr lang="sk-SK" dirty="0" smtClean="0">
              <a:solidFill>
                <a:schemeClr val="tx1">
                  <a:lumMod val="75000"/>
                </a:schemeClr>
              </a:solidFill>
              <a:latin typeface="Adobe Caslon Pro Bold" pitchFamily="18" charset="-18"/>
            </a:endParaRPr>
          </a:p>
          <a:p>
            <a:endParaRPr lang="sk-SK" dirty="0" smtClean="0">
              <a:solidFill>
                <a:schemeClr val="tx1">
                  <a:lumMod val="75000"/>
                </a:schemeClr>
              </a:solidFill>
              <a:latin typeface="Adobe Caslon Pro Bold" pitchFamily="18" charset="-18"/>
            </a:endParaRPr>
          </a:p>
          <a:p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Termálna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minerálna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voda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 v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bazénoch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má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medzi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vodami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Liptova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osobitné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postavenie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. Je v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nej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časť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morských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vôd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 z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paleogénneho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mora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,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ktoré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 bolo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na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území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Liptovskej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kotliny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už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pred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 40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miliónmi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rokov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.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Minerálna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voda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Tatralandie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blahodarne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pôsobí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na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pohybové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 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dýchacie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Adobe Caslon Pro Bold" pitchFamily="18" charset="-18"/>
              </a:rPr>
              <a:t>ústrojenstvo</a:t>
            </a:r>
            <a:endParaRPr lang="sk-SK" dirty="0">
              <a:solidFill>
                <a:schemeClr val="tx1">
                  <a:lumMod val="75000"/>
                </a:schemeClr>
              </a:solidFill>
              <a:latin typeface="Adobe Caslon Pro Bold" pitchFamily="18" charset="-18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u="sng" dirty="0" err="1" smtClean="0"/>
              <a:t>Das</a:t>
            </a:r>
            <a:r>
              <a:rPr lang="sk-SK" b="1" u="sng" dirty="0" smtClean="0"/>
              <a:t> </a:t>
            </a:r>
            <a:r>
              <a:rPr lang="sk-SK" b="1" u="sng" dirty="0" err="1" smtClean="0"/>
              <a:t>Wellenreiten</a:t>
            </a:r>
            <a:r>
              <a:rPr lang="sk-SK" b="1" u="sng" dirty="0" smtClean="0"/>
              <a:t> – </a:t>
            </a:r>
            <a:r>
              <a:rPr lang="sk-SK" b="1" u="sng" dirty="0" err="1" smtClean="0"/>
              <a:t>auch</a:t>
            </a:r>
            <a:r>
              <a:rPr lang="sk-SK" b="1" u="sng" dirty="0" smtClean="0"/>
              <a:t> </a:t>
            </a:r>
            <a:r>
              <a:rPr lang="sk-SK" b="1" u="sng" dirty="0" err="1" smtClean="0"/>
              <a:t>Surfen</a:t>
            </a:r>
            <a:r>
              <a:rPr lang="sk-SK" b="1" u="sng" dirty="0" smtClean="0"/>
              <a:t> 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- </a:t>
            </a:r>
            <a:r>
              <a:rPr lang="sk-SK" dirty="0" err="1" smtClean="0"/>
              <a:t>besteht</a:t>
            </a:r>
            <a:r>
              <a:rPr lang="sk-SK" dirty="0" smtClean="0"/>
              <a:t> in </a:t>
            </a:r>
            <a:r>
              <a:rPr lang="sk-SK" dirty="0" err="1" smtClean="0"/>
              <a:t>einer</a:t>
            </a:r>
            <a:r>
              <a:rPr lang="sk-SK" dirty="0" smtClean="0"/>
              <a:t> </a:t>
            </a:r>
            <a:r>
              <a:rPr lang="sk-SK" dirty="0" err="1" smtClean="0"/>
              <a:t>gleitenden</a:t>
            </a:r>
            <a:r>
              <a:rPr lang="sk-SK" dirty="0" smtClean="0"/>
              <a:t> </a:t>
            </a:r>
            <a:r>
              <a:rPr lang="sk-SK" dirty="0" err="1" smtClean="0"/>
              <a:t>Bewegung</a:t>
            </a:r>
            <a:r>
              <a:rPr lang="sk-SK" dirty="0" smtClean="0"/>
              <a:t> </a:t>
            </a:r>
            <a:r>
              <a:rPr lang="sk-SK" dirty="0" err="1" smtClean="0"/>
              <a:t>über</a:t>
            </a:r>
            <a:r>
              <a:rPr lang="sk-SK" dirty="0" smtClean="0"/>
              <a:t> </a:t>
            </a:r>
            <a:r>
              <a:rPr lang="sk-SK" dirty="0" err="1" smtClean="0"/>
              <a:t>eine</a:t>
            </a:r>
            <a:r>
              <a:rPr lang="sk-SK" dirty="0" smtClean="0"/>
              <a:t> </a:t>
            </a:r>
            <a:r>
              <a:rPr lang="sk-SK" dirty="0" err="1" smtClean="0"/>
              <a:t>Wasserfläche</a:t>
            </a:r>
            <a:r>
              <a:rPr lang="sk-SK" dirty="0" smtClean="0"/>
              <a:t> </a:t>
            </a:r>
            <a:r>
              <a:rPr lang="sk-SK" dirty="0" err="1" smtClean="0"/>
              <a:t>und</a:t>
            </a:r>
            <a:r>
              <a:rPr lang="sk-SK" dirty="0" smtClean="0"/>
              <a:t> </a:t>
            </a:r>
            <a:r>
              <a:rPr lang="sk-SK" dirty="0" err="1" smtClean="0"/>
              <a:t>wird</a:t>
            </a:r>
            <a:r>
              <a:rPr lang="sk-SK" dirty="0" smtClean="0"/>
              <a:t> </a:t>
            </a:r>
            <a:r>
              <a:rPr lang="sk-SK" dirty="0" err="1" smtClean="0"/>
              <a:t>in</a:t>
            </a:r>
            <a:r>
              <a:rPr lang="sk-SK" dirty="0" smtClean="0"/>
              <a:t> der </a:t>
            </a:r>
            <a:r>
              <a:rPr lang="sk-SK" dirty="0" err="1" smtClean="0"/>
              <a:t>Regel</a:t>
            </a:r>
            <a:r>
              <a:rPr lang="sk-SK" dirty="0" smtClean="0"/>
              <a:t> </a:t>
            </a:r>
            <a:r>
              <a:rPr lang="sk-SK" dirty="0" err="1" smtClean="0"/>
              <a:t>an</a:t>
            </a:r>
            <a:r>
              <a:rPr lang="sk-SK" dirty="0" smtClean="0"/>
              <a:t> </a:t>
            </a:r>
            <a:r>
              <a:rPr lang="sk-SK" dirty="0" err="1" smtClean="0"/>
              <a:t>Küsten</a:t>
            </a:r>
            <a:r>
              <a:rPr lang="sk-SK" dirty="0" smtClean="0"/>
              <a:t> </a:t>
            </a:r>
            <a:r>
              <a:rPr lang="sk-SK" dirty="0" err="1" smtClean="0"/>
              <a:t>und</a:t>
            </a:r>
            <a:r>
              <a:rPr lang="sk-SK" dirty="0" smtClean="0"/>
              <a:t> </a:t>
            </a:r>
            <a:r>
              <a:rPr lang="sk-SK" dirty="0" err="1" smtClean="0"/>
              <a:t>seltener</a:t>
            </a:r>
            <a:r>
              <a:rPr lang="sk-SK" dirty="0" smtClean="0"/>
              <a:t> </a:t>
            </a:r>
            <a:r>
              <a:rPr lang="sk-SK" dirty="0" err="1" smtClean="0"/>
              <a:t>auf</a:t>
            </a:r>
            <a:r>
              <a:rPr lang="sk-SK" dirty="0" smtClean="0"/>
              <a:t> </a:t>
            </a:r>
            <a:r>
              <a:rPr lang="sk-SK" dirty="0" err="1" smtClean="0"/>
              <a:t>Flüssen</a:t>
            </a:r>
            <a:r>
              <a:rPr lang="sk-SK" dirty="0" smtClean="0"/>
              <a:t>  </a:t>
            </a:r>
            <a:r>
              <a:rPr lang="sk-SK" dirty="0" err="1" smtClean="0"/>
              <a:t>ausgeübt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46237"/>
            <a:ext cx="8435280" cy="45262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2800" b="1" dirty="0" smtClean="0">
                <a:solidFill>
                  <a:schemeClr val="bg1"/>
                </a:solidFill>
              </a:rPr>
              <a:t>"Tento materiál bol vytvorený s podporou grantu v rámci Programu celoživotného vzdelávania. Za obsah materiálu zodpovedá autor a Európska komisia ani Národná agentúra nenesú zodpovednosť za použitie týchto informácií.„</a:t>
            </a:r>
          </a:p>
          <a:p>
            <a:pPr>
              <a:buNone/>
            </a:pPr>
            <a:endParaRPr lang="sk-SK" sz="2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sk-SK" sz="2000" b="1" dirty="0" smtClean="0"/>
          </a:p>
          <a:p>
            <a:pPr>
              <a:buNone/>
            </a:pPr>
            <a:endParaRPr lang="sk-SK" sz="2000" b="1" dirty="0" smtClean="0"/>
          </a:p>
          <a:p>
            <a:pPr>
              <a:buNone/>
            </a:pPr>
            <a:r>
              <a:rPr lang="sk-SK" sz="2000" b="1" dirty="0" smtClean="0"/>
              <a:t>Zdroje:[https://sk.wikipedia.org]		[https://www.orava-info.sk]</a:t>
            </a:r>
          </a:p>
          <a:p>
            <a:pPr>
              <a:buNone/>
            </a:pPr>
            <a:r>
              <a:rPr lang="sk-SK" sz="2000" b="1" dirty="0" smtClean="0"/>
              <a:t>	           [http://www.divokavoda.sk]	 [https://www.liptovska-mara.sk]</a:t>
            </a:r>
          </a:p>
          <a:p>
            <a:pPr>
              <a:buNone/>
            </a:pPr>
            <a:r>
              <a:rPr lang="sk-SK" sz="2000" b="1" dirty="0" smtClean="0"/>
              <a:t>                 [https://www.google.sk]		 [https://www.oravatic.sk]</a:t>
            </a:r>
          </a:p>
          <a:p>
            <a:pPr>
              <a:buNone/>
            </a:pPr>
            <a:endParaRPr lang="sk-SK" sz="2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899592" y="1772816"/>
            <a:ext cx="72346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Ďakujeme za pozornosť</a:t>
            </a:r>
            <a:endParaRPr lang="sk-SK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Usmiata tvár 4"/>
          <p:cNvSpPr/>
          <p:nvPr/>
        </p:nvSpPr>
        <p:spPr>
          <a:xfrm>
            <a:off x="3347864" y="3212976"/>
            <a:ext cx="2304256" cy="2232248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167352"/>
          </a:xfrm>
        </p:spPr>
        <p:txBody>
          <a:bodyPr>
            <a:normAutofit fontScale="90000"/>
          </a:bodyPr>
          <a:lstStyle/>
          <a:p>
            <a:r>
              <a:rPr lang="sk-SK" b="1" u="sng" dirty="0" err="1" smtClean="0"/>
              <a:t>Aquapark</a:t>
            </a:r>
            <a:r>
              <a:rPr lang="sk-SK" b="1" u="sng" dirty="0" smtClean="0"/>
              <a:t> </a:t>
            </a:r>
            <a:r>
              <a:rPr lang="sk-SK" b="1" u="sng" dirty="0" err="1" smtClean="0"/>
              <a:t>Tatralandia</a:t>
            </a:r>
            <a:r>
              <a:rPr lang="sk-SK" b="1" u="sng" dirty="0" smtClean="0"/>
              <a:t>, Liptovský Mikuláš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b="1" dirty="0" err="1" smtClean="0"/>
              <a:t>Tatralandia</a:t>
            </a:r>
            <a:r>
              <a:rPr lang="sk-SK" b="1" dirty="0" smtClean="0"/>
              <a:t> </a:t>
            </a:r>
            <a:r>
              <a:rPr lang="sk-SK" b="1" dirty="0" err="1" smtClean="0"/>
              <a:t>Holiday</a:t>
            </a:r>
            <a:r>
              <a:rPr lang="sk-SK" b="1" dirty="0" smtClean="0"/>
              <a:t> </a:t>
            </a:r>
            <a:r>
              <a:rPr lang="sk-SK" b="1" dirty="0" err="1" smtClean="0"/>
              <a:t>Resort</a:t>
            </a:r>
            <a:r>
              <a:rPr lang="sk-SK" b="1" dirty="0" smtClean="0"/>
              <a:t> </a:t>
            </a:r>
            <a:r>
              <a:rPr lang="sk-SK" dirty="0" err="1" smtClean="0"/>
              <a:t>ist</a:t>
            </a:r>
            <a:r>
              <a:rPr lang="sk-SK" dirty="0" smtClean="0"/>
              <a:t> </a:t>
            </a:r>
            <a:r>
              <a:rPr lang="sk-SK" dirty="0" err="1" smtClean="0"/>
              <a:t>das</a:t>
            </a:r>
            <a:r>
              <a:rPr lang="sk-SK" dirty="0" smtClean="0"/>
              <a:t> </a:t>
            </a:r>
            <a:r>
              <a:rPr lang="sk-SK" dirty="0" err="1" smtClean="0"/>
              <a:t>größte</a:t>
            </a:r>
            <a:r>
              <a:rPr lang="sk-SK" dirty="0" smtClean="0"/>
              <a:t> </a:t>
            </a:r>
            <a:r>
              <a:rPr lang="sk-SK" dirty="0" err="1" smtClean="0"/>
              <a:t>ganzjährige</a:t>
            </a:r>
            <a:r>
              <a:rPr lang="sk-SK" dirty="0" smtClean="0"/>
              <a:t> </a:t>
            </a:r>
            <a:r>
              <a:rPr lang="sk-SK" dirty="0" err="1" smtClean="0"/>
              <a:t>Areal</a:t>
            </a:r>
            <a:r>
              <a:rPr lang="sk-SK" dirty="0" smtClean="0"/>
              <a:t> </a:t>
            </a:r>
            <a:r>
              <a:rPr lang="sk-SK" dirty="0" err="1" smtClean="0"/>
              <a:t>mit</a:t>
            </a:r>
            <a:r>
              <a:rPr lang="sk-SK" dirty="0" smtClean="0"/>
              <a:t> der </a:t>
            </a:r>
            <a:r>
              <a:rPr lang="sk-SK" dirty="0" err="1" smtClean="0"/>
              <a:t>Unterkunft</a:t>
            </a:r>
            <a:r>
              <a:rPr lang="sk-SK" dirty="0" smtClean="0"/>
              <a:t> in der </a:t>
            </a:r>
            <a:r>
              <a:rPr lang="sk-SK" dirty="0" err="1" smtClean="0"/>
              <a:t>Slowakei</a:t>
            </a:r>
            <a:r>
              <a:rPr lang="sk-SK" dirty="0" smtClean="0"/>
              <a:t>. Es </a:t>
            </a:r>
            <a:r>
              <a:rPr lang="sk-SK" dirty="0" err="1" smtClean="0"/>
              <a:t>befindet</a:t>
            </a:r>
            <a:r>
              <a:rPr lang="sk-SK" dirty="0" smtClean="0"/>
              <a:t> </a:t>
            </a:r>
            <a:r>
              <a:rPr lang="sk-SK" dirty="0" err="1" smtClean="0"/>
              <a:t>sich</a:t>
            </a:r>
            <a:r>
              <a:rPr lang="sk-SK" dirty="0" smtClean="0"/>
              <a:t> in der </a:t>
            </a:r>
            <a:r>
              <a:rPr lang="sk-SK" dirty="0" err="1" smtClean="0"/>
              <a:t>Region</a:t>
            </a:r>
            <a:r>
              <a:rPr lang="sk-SK" dirty="0" smtClean="0"/>
              <a:t> </a:t>
            </a:r>
            <a:r>
              <a:rPr lang="sk-SK" dirty="0" err="1" smtClean="0"/>
              <a:t>Liptau</a:t>
            </a:r>
            <a:r>
              <a:rPr lang="sk-SK" dirty="0" smtClean="0"/>
              <a:t> – im </a:t>
            </a:r>
            <a:r>
              <a:rPr lang="sk-SK" dirty="0" err="1" smtClean="0"/>
              <a:t>Gebiet</a:t>
            </a:r>
            <a:r>
              <a:rPr lang="sk-SK" dirty="0" smtClean="0"/>
              <a:t> </a:t>
            </a:r>
            <a:r>
              <a:rPr lang="sk-SK" dirty="0" err="1" smtClean="0"/>
              <a:t>mit</a:t>
            </a:r>
            <a:r>
              <a:rPr lang="sk-SK" dirty="0" smtClean="0"/>
              <a:t> </a:t>
            </a:r>
            <a:r>
              <a:rPr lang="sk-SK" dirty="0" err="1" smtClean="0"/>
              <a:t>einer</a:t>
            </a:r>
            <a:r>
              <a:rPr lang="sk-SK" dirty="0" smtClean="0"/>
              <a:t> </a:t>
            </a:r>
            <a:r>
              <a:rPr lang="sk-SK" dirty="0" err="1" smtClean="0"/>
              <a:t>Menge</a:t>
            </a:r>
            <a:r>
              <a:rPr lang="sk-SK" dirty="0" smtClean="0"/>
              <a:t> von </a:t>
            </a:r>
            <a:r>
              <a:rPr lang="sk-SK" dirty="0" err="1" smtClean="0"/>
              <a:t>Kulturdenkmälern</a:t>
            </a:r>
            <a:r>
              <a:rPr lang="sk-SK" dirty="0" smtClean="0"/>
              <a:t>, </a:t>
            </a:r>
            <a:r>
              <a:rPr lang="sk-SK" dirty="0" err="1" smtClean="0"/>
              <a:t>eigenartigen</a:t>
            </a:r>
            <a:r>
              <a:rPr lang="sk-SK" dirty="0" smtClean="0"/>
              <a:t> </a:t>
            </a:r>
            <a:r>
              <a:rPr lang="sk-SK" dirty="0" err="1" smtClean="0"/>
              <a:t>Volksarchitektur</a:t>
            </a:r>
            <a:r>
              <a:rPr lang="sk-SK" dirty="0" smtClean="0"/>
              <a:t> </a:t>
            </a:r>
            <a:r>
              <a:rPr lang="sk-SK" dirty="0" err="1" smtClean="0"/>
              <a:t>und</a:t>
            </a:r>
            <a:r>
              <a:rPr lang="sk-SK" dirty="0" smtClean="0"/>
              <a:t> </a:t>
            </a:r>
            <a:r>
              <a:rPr lang="sk-SK" dirty="0" err="1" smtClean="0"/>
              <a:t>Folklore</a:t>
            </a:r>
            <a:r>
              <a:rPr lang="sk-SK" dirty="0" smtClean="0"/>
              <a:t>, </a:t>
            </a:r>
            <a:r>
              <a:rPr lang="sk-SK" dirty="0" err="1" smtClean="0"/>
              <a:t>das</a:t>
            </a:r>
            <a:r>
              <a:rPr lang="sk-SK" dirty="0" smtClean="0"/>
              <a:t> von </a:t>
            </a:r>
            <a:r>
              <a:rPr lang="sk-SK" dirty="0" err="1" smtClean="0"/>
              <a:t>den</a:t>
            </a:r>
            <a:r>
              <a:rPr lang="sk-SK" dirty="0" smtClean="0"/>
              <a:t> </a:t>
            </a:r>
            <a:r>
              <a:rPr lang="sk-SK" dirty="0" err="1" smtClean="0"/>
              <a:t>größten</a:t>
            </a:r>
            <a:r>
              <a:rPr lang="sk-SK" dirty="0" smtClean="0"/>
              <a:t> </a:t>
            </a:r>
            <a:r>
              <a:rPr lang="sk-SK" dirty="0" err="1" smtClean="0"/>
              <a:t>slowakischen</a:t>
            </a:r>
            <a:r>
              <a:rPr lang="sk-SK" dirty="0" smtClean="0"/>
              <a:t> </a:t>
            </a:r>
            <a:r>
              <a:rPr lang="sk-SK" dirty="0" err="1" smtClean="0"/>
              <a:t>Gebirgen</a:t>
            </a:r>
            <a:r>
              <a:rPr lang="sk-SK" dirty="0" smtClean="0"/>
              <a:t> – </a:t>
            </a:r>
            <a:r>
              <a:rPr lang="sk-SK" dirty="0" err="1" smtClean="0"/>
              <a:t>Hohe</a:t>
            </a:r>
            <a:r>
              <a:rPr lang="sk-SK" dirty="0" smtClean="0"/>
              <a:t> </a:t>
            </a:r>
            <a:r>
              <a:rPr lang="sk-SK" dirty="0" err="1" smtClean="0"/>
              <a:t>und</a:t>
            </a:r>
            <a:r>
              <a:rPr lang="sk-SK" dirty="0" smtClean="0"/>
              <a:t> </a:t>
            </a:r>
            <a:r>
              <a:rPr lang="sk-SK" dirty="0" err="1" smtClean="0"/>
              <a:t>Niedere</a:t>
            </a:r>
            <a:r>
              <a:rPr lang="sk-SK" dirty="0" smtClean="0"/>
              <a:t> Tatra, </a:t>
            </a:r>
            <a:r>
              <a:rPr lang="sk-SK" dirty="0" err="1" smtClean="0"/>
              <a:t>Große</a:t>
            </a:r>
            <a:r>
              <a:rPr lang="sk-SK" dirty="0" smtClean="0"/>
              <a:t> </a:t>
            </a:r>
            <a:r>
              <a:rPr lang="sk-SK" dirty="0" err="1" smtClean="0"/>
              <a:t>und</a:t>
            </a:r>
            <a:r>
              <a:rPr lang="sk-SK" dirty="0" smtClean="0"/>
              <a:t> </a:t>
            </a:r>
            <a:r>
              <a:rPr lang="sk-SK" dirty="0" err="1" smtClean="0"/>
              <a:t>Kleine</a:t>
            </a:r>
            <a:r>
              <a:rPr lang="sk-SK" dirty="0" smtClean="0"/>
              <a:t> Fatra, </a:t>
            </a:r>
            <a:r>
              <a:rPr lang="sk-SK" dirty="0" err="1" smtClean="0"/>
              <a:t>die</a:t>
            </a:r>
            <a:r>
              <a:rPr lang="sk-SK" dirty="0" smtClean="0"/>
              <a:t> </a:t>
            </a:r>
            <a:r>
              <a:rPr lang="sk-SK" dirty="0" err="1" smtClean="0"/>
              <a:t>Bergen</a:t>
            </a:r>
            <a:r>
              <a:rPr lang="sk-SK" dirty="0" smtClean="0"/>
              <a:t> von </a:t>
            </a:r>
            <a:r>
              <a:rPr lang="sk-SK" dirty="0" err="1" smtClean="0"/>
              <a:t>Choč</a:t>
            </a:r>
            <a:r>
              <a:rPr lang="sk-SK" dirty="0" smtClean="0"/>
              <a:t> </a:t>
            </a:r>
            <a:r>
              <a:rPr lang="sk-SK" dirty="0" err="1" smtClean="0"/>
              <a:t>umgeben</a:t>
            </a:r>
            <a:r>
              <a:rPr lang="sk-SK" dirty="0" smtClean="0"/>
              <a:t> </a:t>
            </a:r>
            <a:r>
              <a:rPr lang="sk-SK" dirty="0" err="1" smtClean="0"/>
              <a:t>ist</a:t>
            </a:r>
            <a:r>
              <a:rPr lang="sk-SK" dirty="0" smtClean="0"/>
              <a:t>. </a:t>
            </a:r>
            <a:r>
              <a:rPr lang="sk-SK" dirty="0" err="1" smtClean="0"/>
              <a:t>Entdecken</a:t>
            </a:r>
            <a:r>
              <a:rPr lang="sk-SK" dirty="0" smtClean="0"/>
              <a:t> </a:t>
            </a:r>
            <a:r>
              <a:rPr lang="sk-SK" dirty="0" err="1" smtClean="0"/>
              <a:t>Sie</a:t>
            </a:r>
            <a:r>
              <a:rPr lang="sk-SK" dirty="0" smtClean="0"/>
              <a:t> </a:t>
            </a:r>
            <a:r>
              <a:rPr lang="sk-SK" dirty="0" err="1" smtClean="0"/>
              <a:t>diesen</a:t>
            </a:r>
            <a:r>
              <a:rPr lang="sk-SK" dirty="0" smtClean="0"/>
              <a:t> </a:t>
            </a:r>
            <a:r>
              <a:rPr lang="sk-SK" dirty="0" err="1" smtClean="0"/>
              <a:t>Ort</a:t>
            </a:r>
            <a:r>
              <a:rPr lang="sk-SK" dirty="0" smtClean="0"/>
              <a:t> </a:t>
            </a:r>
            <a:r>
              <a:rPr lang="sk-SK" dirty="0" err="1" smtClean="0"/>
              <a:t>voll</a:t>
            </a:r>
            <a:r>
              <a:rPr lang="sk-SK" dirty="0" smtClean="0"/>
              <a:t> von </a:t>
            </a:r>
            <a:r>
              <a:rPr lang="sk-SK" dirty="0" err="1" smtClean="0"/>
              <a:t>Abenteuer</a:t>
            </a:r>
            <a:r>
              <a:rPr lang="sk-SK" dirty="0" smtClean="0"/>
              <a:t> </a:t>
            </a:r>
            <a:r>
              <a:rPr lang="sk-SK" dirty="0" err="1" smtClean="0"/>
              <a:t>und</a:t>
            </a:r>
            <a:r>
              <a:rPr lang="sk-SK" dirty="0" smtClean="0"/>
              <a:t> </a:t>
            </a:r>
            <a:r>
              <a:rPr lang="sk-SK" dirty="0" err="1" smtClean="0"/>
              <a:t>Unterhaltung</a:t>
            </a:r>
            <a:r>
              <a:rPr lang="sk-SK" dirty="0" smtClean="0"/>
              <a:t>, </a:t>
            </a:r>
            <a:r>
              <a:rPr lang="sk-SK" dirty="0" err="1" smtClean="0"/>
              <a:t>dessen</a:t>
            </a:r>
            <a:r>
              <a:rPr lang="sk-SK" dirty="0" smtClean="0"/>
              <a:t> </a:t>
            </a:r>
            <a:r>
              <a:rPr lang="sk-SK" dirty="0" err="1" smtClean="0"/>
              <a:t>Bestandteil</a:t>
            </a:r>
            <a:r>
              <a:rPr lang="sk-SK" dirty="0" smtClean="0"/>
              <a:t> </a:t>
            </a:r>
            <a:r>
              <a:rPr lang="sk-SK" b="1" dirty="0" err="1" smtClean="0"/>
              <a:t>Aquapark</a:t>
            </a:r>
            <a:r>
              <a:rPr lang="sk-SK" b="1" dirty="0" smtClean="0"/>
              <a:t> </a:t>
            </a:r>
            <a:r>
              <a:rPr lang="sk-SK" b="1" dirty="0" err="1" smtClean="0"/>
              <a:t>Tatralandia</a:t>
            </a:r>
            <a:r>
              <a:rPr lang="sk-SK" dirty="0" smtClean="0"/>
              <a:t>, </a:t>
            </a:r>
            <a:r>
              <a:rPr lang="sk-SK" dirty="0" err="1" smtClean="0"/>
              <a:t>mit</a:t>
            </a:r>
            <a:r>
              <a:rPr lang="sk-SK" dirty="0" smtClean="0"/>
              <a:t> </a:t>
            </a:r>
            <a:r>
              <a:rPr lang="sk-SK" dirty="0" err="1" smtClean="0"/>
              <a:t>ganzjährigem</a:t>
            </a:r>
            <a:r>
              <a:rPr lang="sk-SK" dirty="0" smtClean="0"/>
              <a:t> </a:t>
            </a:r>
            <a:r>
              <a:rPr lang="sk-SK" dirty="0" err="1" smtClean="0"/>
              <a:t>Seeparadiese</a:t>
            </a:r>
            <a:r>
              <a:rPr lang="sk-SK" dirty="0" smtClean="0"/>
              <a:t> </a:t>
            </a:r>
            <a:r>
              <a:rPr lang="sk-SK" b="1" dirty="0" err="1" smtClean="0"/>
              <a:t>Tropical</a:t>
            </a:r>
            <a:r>
              <a:rPr lang="sk-SK" b="1" dirty="0" smtClean="0"/>
              <a:t> </a:t>
            </a:r>
            <a:r>
              <a:rPr lang="sk-SK" b="1" dirty="0" err="1" smtClean="0"/>
              <a:t>Paradise</a:t>
            </a:r>
            <a:r>
              <a:rPr lang="sk-SK" dirty="0" smtClean="0"/>
              <a:t>, der </a:t>
            </a:r>
            <a:r>
              <a:rPr lang="sk-SK" dirty="0" err="1" smtClean="0"/>
              <a:t>sommerliche</a:t>
            </a:r>
            <a:r>
              <a:rPr lang="sk-SK" dirty="0" smtClean="0"/>
              <a:t> </a:t>
            </a:r>
            <a:r>
              <a:rPr lang="sk-SK" b="1" dirty="0" err="1" smtClean="0"/>
              <a:t>Funpark</a:t>
            </a:r>
            <a:r>
              <a:rPr lang="sk-SK" b="1" dirty="0" smtClean="0"/>
              <a:t> </a:t>
            </a:r>
            <a:r>
              <a:rPr lang="sk-SK" b="1" dirty="0" err="1" smtClean="0"/>
              <a:t>Tatralandia</a:t>
            </a:r>
            <a:r>
              <a:rPr lang="sk-SK" b="1" dirty="0" smtClean="0"/>
              <a:t> </a:t>
            </a:r>
            <a:r>
              <a:rPr lang="sk-SK" dirty="0" err="1" smtClean="0"/>
              <a:t>und</a:t>
            </a:r>
            <a:r>
              <a:rPr lang="sk-SK" dirty="0" smtClean="0"/>
              <a:t> </a:t>
            </a:r>
            <a:r>
              <a:rPr lang="sk-SK" dirty="0" err="1" smtClean="0"/>
              <a:t>auch</a:t>
            </a:r>
            <a:r>
              <a:rPr lang="sk-SK" dirty="0" smtClean="0"/>
              <a:t> </a:t>
            </a:r>
            <a:r>
              <a:rPr lang="sk-SK" dirty="0" err="1" smtClean="0"/>
              <a:t>der</a:t>
            </a:r>
            <a:r>
              <a:rPr lang="sk-SK" dirty="0" smtClean="0"/>
              <a:t> </a:t>
            </a:r>
            <a:r>
              <a:rPr lang="sk-SK" dirty="0" err="1" smtClean="0"/>
              <a:t>Unterkunftskomplex</a:t>
            </a:r>
            <a:r>
              <a:rPr lang="sk-SK" dirty="0" smtClean="0"/>
              <a:t> </a:t>
            </a:r>
            <a:r>
              <a:rPr lang="sk-SK" b="1" dirty="0" err="1" smtClean="0"/>
              <a:t>Holiday</a:t>
            </a:r>
            <a:r>
              <a:rPr lang="sk-SK" b="1" dirty="0" smtClean="0"/>
              <a:t> </a:t>
            </a:r>
            <a:r>
              <a:rPr lang="sk-SK" b="1" dirty="0" err="1" smtClean="0"/>
              <a:t>Village</a:t>
            </a:r>
            <a:r>
              <a:rPr lang="sk-SK" b="1" dirty="0" smtClean="0"/>
              <a:t> </a:t>
            </a:r>
            <a:r>
              <a:rPr lang="sk-SK" b="1" dirty="0" err="1" smtClean="0"/>
              <a:t>Tatralandia</a:t>
            </a:r>
            <a:r>
              <a:rPr lang="sk-SK" dirty="0" smtClean="0"/>
              <a:t> </a:t>
            </a:r>
            <a:r>
              <a:rPr lang="sk-SK" dirty="0" err="1" smtClean="0"/>
              <a:t>ist</a:t>
            </a:r>
            <a:r>
              <a:rPr lang="sk-SK" dirty="0" smtClean="0"/>
              <a:t>. 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Môžeme tu nájsť: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257427"/>
          </a:xfrm>
        </p:spPr>
        <p:txBody>
          <a:bodyPr>
            <a:normAutofit lnSpcReduction="10000"/>
          </a:bodyPr>
          <a:lstStyle/>
          <a:p>
            <a:r>
              <a:rPr lang="sk-SK" b="1" dirty="0" err="1" smtClean="0">
                <a:solidFill>
                  <a:schemeClr val="tx1">
                    <a:lumMod val="75000"/>
                  </a:schemeClr>
                </a:solidFill>
                <a:latin typeface="Adobe Caslon Pro" pitchFamily="18" charset="-18"/>
              </a:rPr>
              <a:t>Wellness</a:t>
            </a:r>
            <a:r>
              <a:rPr lang="sk-SK" b="1" dirty="0" smtClean="0">
                <a:solidFill>
                  <a:schemeClr val="tx1">
                    <a:lumMod val="75000"/>
                  </a:schemeClr>
                </a:solidFill>
                <a:latin typeface="Adobe Caslon Pro" pitchFamily="18" charset="-18"/>
              </a:rPr>
              <a:t> </a:t>
            </a:r>
            <a:r>
              <a:rPr lang="sk-SK" b="1" dirty="0" err="1" smtClean="0">
                <a:solidFill>
                  <a:schemeClr val="tx1">
                    <a:lumMod val="75000"/>
                  </a:schemeClr>
                </a:solidFill>
                <a:latin typeface="Adobe Caslon Pro" pitchFamily="18" charset="-18"/>
              </a:rPr>
              <a:t>Paradise</a:t>
            </a:r>
            <a:endParaRPr lang="sk-SK" b="1" dirty="0" smtClean="0">
              <a:solidFill>
                <a:schemeClr val="tx1">
                  <a:lumMod val="75000"/>
                </a:schemeClr>
              </a:solidFill>
              <a:latin typeface="Adobe Caslon Pro" pitchFamily="18" charset="-18"/>
            </a:endParaRPr>
          </a:p>
          <a:p>
            <a:pPr algn="ctr">
              <a:buFont typeface="Arial" pitchFamily="34" charset="0"/>
              <a:buChar char="•"/>
            </a:pPr>
            <a:r>
              <a:rPr lang="sk-SK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dobe Hebrew" pitchFamily="18" charset="-79"/>
                <a:cs typeface="Adobe Hebrew" pitchFamily="18" charset="-79"/>
              </a:rPr>
              <a:t>Masáže</a:t>
            </a:r>
          </a:p>
          <a:p>
            <a:pPr lvl="1" algn="ctr">
              <a:buFont typeface="Arial" pitchFamily="34" charset="0"/>
              <a:buChar char="•"/>
            </a:pPr>
            <a:r>
              <a:rPr lang="sk-SK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dobe Hebrew" pitchFamily="18" charset="-79"/>
                <a:cs typeface="Adobe Hebrew" pitchFamily="18" charset="-79"/>
              </a:rPr>
              <a:t>Kúpele</a:t>
            </a:r>
          </a:p>
          <a:p>
            <a:pPr lvl="2" algn="ctr">
              <a:buFont typeface="Arial" pitchFamily="34" charset="0"/>
              <a:buChar char="•"/>
            </a:pPr>
            <a:r>
              <a:rPr lang="sk-SK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dobe Hebrew" pitchFamily="18" charset="-79"/>
                <a:cs typeface="Adobe Hebrew" pitchFamily="18" charset="-79"/>
              </a:rPr>
              <a:t>Zábaly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185989"/>
          </a:xfrm>
        </p:spPr>
        <p:txBody>
          <a:bodyPr>
            <a:normAutofit lnSpcReduction="10000"/>
          </a:bodyPr>
          <a:lstStyle/>
          <a:p>
            <a:r>
              <a:rPr lang="sk-SK" b="1" dirty="0" smtClean="0">
                <a:solidFill>
                  <a:schemeClr val="tx1">
                    <a:lumMod val="75000"/>
                  </a:schemeClr>
                </a:solidFill>
                <a:latin typeface="Adobe Caslon Pro" pitchFamily="18" charset="-18"/>
              </a:rPr>
              <a:t>Vodné atrakcie</a:t>
            </a:r>
          </a:p>
          <a:p>
            <a:pPr algn="ctr">
              <a:buFont typeface="Arial" pitchFamily="34" charset="0"/>
              <a:buChar char="•"/>
            </a:pPr>
            <a:r>
              <a:rPr lang="sk-SK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dobe Hebrew" pitchFamily="18" charset="-79"/>
                <a:cs typeface="Adobe Hebrew" pitchFamily="18" charset="-79"/>
              </a:rPr>
              <a:t>11 termálnych bazénov</a:t>
            </a:r>
          </a:p>
          <a:p>
            <a:pPr lvl="1" algn="ctr">
              <a:buFont typeface="Arial" pitchFamily="34" charset="0"/>
              <a:buChar char="•"/>
            </a:pPr>
            <a:r>
              <a:rPr lang="sk-SK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dobe Hebrew" pitchFamily="18" charset="-79"/>
                <a:cs typeface="Adobe Hebrew" pitchFamily="18" charset="-79"/>
              </a:rPr>
              <a:t>Swimming</a:t>
            </a:r>
            <a:r>
              <a:rPr lang="sk-SK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dobe Hebrew" pitchFamily="18" charset="-79"/>
                <a:cs typeface="Adobe Hebrew" pitchFamily="18" charset="-79"/>
              </a:rPr>
              <a:t> </a:t>
            </a:r>
            <a:r>
              <a:rPr lang="sk-SK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dobe Hebrew" pitchFamily="18" charset="-79"/>
                <a:cs typeface="Adobe Hebrew" pitchFamily="18" charset="-79"/>
              </a:rPr>
              <a:t>pool</a:t>
            </a:r>
            <a:endParaRPr lang="sk-SK" dirty="0" smtClean="0">
              <a:solidFill>
                <a:schemeClr val="accent1">
                  <a:lumMod val="40000"/>
                  <a:lumOff val="60000"/>
                </a:schemeClr>
              </a:solidFill>
              <a:latin typeface="Adobe Hebrew" pitchFamily="18" charset="-79"/>
              <a:cs typeface="Adobe Hebrew" pitchFamily="18" charset="-79"/>
            </a:endParaRPr>
          </a:p>
          <a:p>
            <a:pPr lvl="1" algn="ctr">
              <a:buFont typeface="Arial" pitchFamily="34" charset="0"/>
              <a:buChar char="•"/>
            </a:pPr>
            <a:r>
              <a:rPr lang="sk-SK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dobe Hebrew" pitchFamily="18" charset="-79"/>
                <a:cs typeface="Adobe Hebrew" pitchFamily="18" charset="-79"/>
              </a:rPr>
              <a:t>Relax </a:t>
            </a:r>
            <a:r>
              <a:rPr lang="sk-SK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dobe Hebrew" pitchFamily="18" charset="-79"/>
                <a:cs typeface="Adobe Hebrew" pitchFamily="18" charset="-79"/>
              </a:rPr>
              <a:t>world</a:t>
            </a:r>
            <a:endParaRPr lang="sk-SK" dirty="0" smtClean="0">
              <a:solidFill>
                <a:schemeClr val="accent1">
                  <a:lumMod val="40000"/>
                  <a:lumOff val="60000"/>
                </a:schemeClr>
              </a:solidFill>
              <a:latin typeface="Adobe Hebrew" pitchFamily="18" charset="-79"/>
              <a:cs typeface="Adobe Hebrew" pitchFamily="18" charset="-79"/>
            </a:endParaRPr>
          </a:p>
          <a:p>
            <a:pPr lvl="1" algn="ctr">
              <a:buFont typeface="Arial" pitchFamily="34" charset="0"/>
              <a:buChar char="•"/>
            </a:pPr>
            <a:r>
              <a:rPr lang="sk-SK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dobe Hebrew" pitchFamily="18" charset="-79"/>
                <a:cs typeface="Adobe Hebrew" pitchFamily="18" charset="-79"/>
              </a:rPr>
              <a:t>Amazonia</a:t>
            </a:r>
            <a:endParaRPr lang="sk-SK" dirty="0">
              <a:solidFill>
                <a:schemeClr val="accent1">
                  <a:lumMod val="40000"/>
                  <a:lumOff val="60000"/>
                </a:schemeClr>
              </a:solidFill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428596" y="4286256"/>
            <a:ext cx="77048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sk-SK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sk-SK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askerville Old Face" pitchFamily="18" charset="0"/>
              </a:rPr>
              <a:t>8 </a:t>
            </a:r>
            <a:r>
              <a:rPr lang="sk-SK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skerville Old Face" pitchFamily="18" charset="0"/>
              </a:rPr>
              <a:t>celoročných bazénov s liečivou minerálnou vodou (3 kryté), s teplotou vody od 24 do 39 °</a:t>
            </a:r>
            <a:r>
              <a:rPr lang="sk-SK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askerville Old Face" pitchFamily="18" charset="0"/>
              </a:rPr>
              <a:t>C</a:t>
            </a:r>
          </a:p>
          <a:p>
            <a:pPr>
              <a:buFont typeface="Wingdings" pitchFamily="2" charset="2"/>
              <a:buChar char="v"/>
            </a:pPr>
            <a:r>
              <a:rPr lang="sk-SK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askerville Old Face" pitchFamily="18" charset="0"/>
              </a:rPr>
              <a:t> množstvo vodných </a:t>
            </a:r>
            <a:r>
              <a:rPr lang="sk-SK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skerville Old Face" pitchFamily="18" charset="0"/>
              </a:rPr>
              <a:t>atrakcií: plavecké dráhy, </a:t>
            </a:r>
            <a:r>
              <a:rPr lang="sk-SK" sz="20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Baskerville Old Face" pitchFamily="18" charset="0"/>
              </a:rPr>
              <a:t>aquapontóny</a:t>
            </a:r>
            <a:r>
              <a:rPr lang="sk-SK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skerville Old Face" pitchFamily="18" charset="0"/>
              </a:rPr>
              <a:t> na chodenie, vodná lezecká stena, masážne sedenia, vodné postele, vodný hríbik, </a:t>
            </a:r>
            <a:r>
              <a:rPr lang="sk-SK" sz="20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Baskerville Old Face" pitchFamily="18" charset="0"/>
              </a:rPr>
              <a:t>chŕliče</a:t>
            </a:r>
            <a:r>
              <a:rPr lang="sk-SK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skerville Old Face" pitchFamily="18" charset="0"/>
              </a:rPr>
              <a:t>, vyvieračky, vodné prúdy, vodná hojdačka, vodný volejbal a basketbal, detské šmýkačky...</a:t>
            </a:r>
            <a:endParaRPr lang="sk-SK" sz="2000" i="1" dirty="0">
              <a:solidFill>
                <a:schemeClr val="accent1">
                  <a:lumMod val="40000"/>
                  <a:lumOff val="60000"/>
                </a:schemeClr>
              </a:solidFill>
              <a:latin typeface="Baskerville Old Face" pitchFamily="18" charset="0"/>
            </a:endParaRPr>
          </a:p>
          <a:p>
            <a:endParaRPr lang="sk-SK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Hier </a:t>
            </a:r>
            <a:r>
              <a:rPr lang="sk-SK" dirty="0" err="1" smtClean="0"/>
              <a:t>finden</a:t>
            </a:r>
            <a:r>
              <a:rPr lang="sk-SK" dirty="0" smtClean="0"/>
              <a:t> </a:t>
            </a:r>
            <a:r>
              <a:rPr lang="sk-SK" dirty="0" err="1" smtClean="0"/>
              <a:t>Sie</a:t>
            </a:r>
            <a:endParaRPr lang="sk-SK" dirty="0"/>
          </a:p>
        </p:txBody>
      </p:sp>
      <p:sp>
        <p:nvSpPr>
          <p:cNvPr id="8" name="Zástupný symbol obsahu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1</a:t>
            </a:r>
            <a:r>
              <a:rPr lang="sk-SK" b="1" dirty="0" smtClean="0"/>
              <a:t>4 </a:t>
            </a:r>
            <a:r>
              <a:rPr lang="sk-SK" b="1" dirty="0" err="1" smtClean="0"/>
              <a:t>Basins</a:t>
            </a:r>
            <a:r>
              <a:rPr lang="sk-SK" b="1" dirty="0" smtClean="0"/>
              <a:t> </a:t>
            </a:r>
            <a:r>
              <a:rPr lang="sk-SK" b="1" dirty="0" err="1" smtClean="0"/>
              <a:t>mit</a:t>
            </a:r>
            <a:r>
              <a:rPr lang="sk-SK" b="1" dirty="0" smtClean="0"/>
              <a:t> </a:t>
            </a:r>
            <a:r>
              <a:rPr lang="sk-SK" b="1" dirty="0" err="1" smtClean="0"/>
              <a:t>Meeres</a:t>
            </a:r>
            <a:r>
              <a:rPr lang="sk-SK" b="1" dirty="0" smtClean="0"/>
              <a:t>-, </a:t>
            </a:r>
            <a:r>
              <a:rPr lang="sk-SK" b="1" dirty="0" err="1" smtClean="0"/>
              <a:t>Thermal</a:t>
            </a:r>
            <a:r>
              <a:rPr lang="sk-SK" b="1" dirty="0" smtClean="0"/>
              <a:t>,- </a:t>
            </a:r>
            <a:r>
              <a:rPr lang="sk-SK" b="1" dirty="0" err="1" smtClean="0"/>
              <a:t>und</a:t>
            </a:r>
            <a:r>
              <a:rPr lang="sk-SK" b="1" dirty="0" smtClean="0"/>
              <a:t> </a:t>
            </a:r>
            <a:r>
              <a:rPr lang="sk-SK" b="1" dirty="0" err="1" smtClean="0"/>
              <a:t>Klarwasser</a:t>
            </a:r>
            <a:r>
              <a:rPr lang="sk-SK" dirty="0" smtClean="0"/>
              <a:t>. </a:t>
            </a:r>
            <a:r>
              <a:rPr lang="sk-SK" b="1" dirty="0" err="1" smtClean="0"/>
              <a:t>Dank</a:t>
            </a:r>
            <a:r>
              <a:rPr lang="sk-SK" b="1" dirty="0" smtClean="0"/>
              <a:t> 28 </a:t>
            </a:r>
            <a:r>
              <a:rPr lang="sk-SK" b="1" dirty="0" err="1" smtClean="0"/>
              <a:t>Toboggans</a:t>
            </a:r>
            <a:r>
              <a:rPr lang="sk-SK" b="1" dirty="0" smtClean="0"/>
              <a:t> </a:t>
            </a:r>
            <a:r>
              <a:rPr lang="sk-SK" b="1" dirty="0" err="1" smtClean="0"/>
              <a:t>und</a:t>
            </a:r>
            <a:r>
              <a:rPr lang="sk-SK" b="1" dirty="0" smtClean="0"/>
              <a:t> </a:t>
            </a:r>
            <a:r>
              <a:rPr lang="sk-SK" b="1" dirty="0" err="1" smtClean="0"/>
              <a:t>Rutschen</a:t>
            </a:r>
            <a:r>
              <a:rPr lang="sk-SK" b="1" dirty="0" smtClean="0"/>
              <a:t>, </a:t>
            </a:r>
            <a:r>
              <a:rPr lang="sk-SK" b="1" dirty="0" err="1" smtClean="0"/>
              <a:t>Attraktionen</a:t>
            </a:r>
            <a:r>
              <a:rPr lang="sk-SK" b="1" dirty="0" smtClean="0"/>
              <a:t> </a:t>
            </a:r>
            <a:r>
              <a:rPr lang="sk-SK" dirty="0" smtClean="0"/>
              <a:t>in </a:t>
            </a:r>
            <a:r>
              <a:rPr lang="sk-SK" dirty="0" err="1" smtClean="0"/>
              <a:t>Funpark</a:t>
            </a:r>
            <a:r>
              <a:rPr lang="sk-SK" dirty="0" smtClean="0"/>
              <a:t>, </a:t>
            </a:r>
            <a:r>
              <a:rPr lang="sk-SK" dirty="0" err="1" smtClean="0"/>
              <a:t>ganztägigem</a:t>
            </a:r>
            <a:r>
              <a:rPr lang="sk-SK" dirty="0" smtClean="0"/>
              <a:t> </a:t>
            </a:r>
            <a:r>
              <a:rPr lang="sk-SK" b="1" dirty="0" err="1" smtClean="0"/>
              <a:t>Programm</a:t>
            </a:r>
            <a:r>
              <a:rPr lang="sk-SK" b="1" dirty="0" smtClean="0"/>
              <a:t> </a:t>
            </a:r>
            <a:r>
              <a:rPr lang="sk-SK" dirty="0" err="1" smtClean="0"/>
              <a:t>mit</a:t>
            </a:r>
            <a:r>
              <a:rPr lang="sk-SK" dirty="0" smtClean="0"/>
              <a:t> </a:t>
            </a:r>
            <a:r>
              <a:rPr lang="sk-SK" dirty="0" err="1" smtClean="0"/>
              <a:t>dem</a:t>
            </a:r>
            <a:r>
              <a:rPr lang="sk-SK" dirty="0" smtClean="0"/>
              <a:t> </a:t>
            </a:r>
            <a:r>
              <a:rPr lang="sk-SK" dirty="0" err="1" smtClean="0"/>
              <a:t>größten</a:t>
            </a:r>
            <a:r>
              <a:rPr lang="sk-SK" dirty="0" smtClean="0"/>
              <a:t> </a:t>
            </a:r>
            <a:r>
              <a:rPr lang="sk-SK" dirty="0" err="1" smtClean="0"/>
              <a:t>Animationsteam</a:t>
            </a:r>
            <a:r>
              <a:rPr lang="sk-SK" dirty="0" smtClean="0"/>
              <a:t> in der </a:t>
            </a:r>
            <a:r>
              <a:rPr lang="sk-SK" dirty="0" err="1" smtClean="0"/>
              <a:t>Slowakei</a:t>
            </a:r>
            <a:r>
              <a:rPr lang="sk-SK" dirty="0" smtClean="0"/>
              <a:t>, oder </a:t>
            </a:r>
            <a:r>
              <a:rPr lang="sk-SK" b="1" dirty="0" err="1" smtClean="0"/>
              <a:t>Sommerevents</a:t>
            </a:r>
            <a:r>
              <a:rPr lang="sk-SK" b="1" dirty="0" smtClean="0"/>
              <a:t>  </a:t>
            </a:r>
            <a:r>
              <a:rPr lang="sk-SK" dirty="0" err="1" smtClean="0"/>
              <a:t>werden</a:t>
            </a:r>
            <a:r>
              <a:rPr lang="sk-SK" dirty="0" smtClean="0"/>
              <a:t> </a:t>
            </a:r>
            <a:r>
              <a:rPr lang="sk-SK" dirty="0" err="1" smtClean="0"/>
              <a:t>Sie</a:t>
            </a:r>
            <a:r>
              <a:rPr lang="sk-SK" dirty="0" smtClean="0"/>
              <a:t> </a:t>
            </a:r>
            <a:r>
              <a:rPr lang="sk-SK" dirty="0" err="1" smtClean="0"/>
              <a:t>keine</a:t>
            </a:r>
            <a:r>
              <a:rPr lang="sk-SK" dirty="0" smtClean="0"/>
              <a:t> </a:t>
            </a:r>
            <a:r>
              <a:rPr lang="sk-SK" dirty="0" err="1" smtClean="0"/>
              <a:t>Langeweile</a:t>
            </a:r>
            <a:r>
              <a:rPr lang="sk-SK" dirty="0" smtClean="0"/>
              <a:t> </a:t>
            </a:r>
            <a:r>
              <a:rPr lang="sk-SK" dirty="0" err="1" smtClean="0"/>
              <a:t>haben</a:t>
            </a:r>
            <a:r>
              <a:rPr lang="sk-SK" dirty="0" smtClean="0"/>
              <a:t>. </a:t>
            </a:r>
            <a:r>
              <a:rPr lang="sk-SK" dirty="0" err="1" smtClean="0"/>
              <a:t>Und</a:t>
            </a:r>
            <a:r>
              <a:rPr lang="sk-SK" dirty="0" smtClean="0"/>
              <a:t> </a:t>
            </a:r>
            <a:r>
              <a:rPr lang="sk-SK" dirty="0" err="1" smtClean="0"/>
              <a:t>falls</a:t>
            </a:r>
            <a:r>
              <a:rPr lang="sk-SK" dirty="0" smtClean="0"/>
              <a:t> es </a:t>
            </a:r>
            <a:r>
              <a:rPr lang="sk-SK" dirty="0" err="1" smtClean="0"/>
              <a:t>regnen</a:t>
            </a:r>
            <a:r>
              <a:rPr lang="sk-SK" dirty="0" smtClean="0"/>
              <a:t> </a:t>
            </a:r>
            <a:r>
              <a:rPr lang="sk-SK" dirty="0" err="1" smtClean="0"/>
              <a:t>würde</a:t>
            </a:r>
            <a:r>
              <a:rPr lang="sk-SK" dirty="0" smtClean="0"/>
              <a:t>, </a:t>
            </a:r>
            <a:r>
              <a:rPr lang="sk-SK" dirty="0" err="1" smtClean="0"/>
              <a:t>dann</a:t>
            </a:r>
            <a:r>
              <a:rPr lang="sk-SK" dirty="0" smtClean="0"/>
              <a:t> </a:t>
            </a:r>
            <a:r>
              <a:rPr lang="sk-SK" dirty="0" err="1" smtClean="0"/>
              <a:t>treffen</a:t>
            </a:r>
            <a:r>
              <a:rPr lang="sk-SK" dirty="0" smtClean="0"/>
              <a:t> </a:t>
            </a:r>
            <a:r>
              <a:rPr lang="sk-SK" dirty="0" err="1" smtClean="0"/>
              <a:t>wir</a:t>
            </a:r>
            <a:r>
              <a:rPr lang="sk-SK" dirty="0" smtClean="0"/>
              <a:t> </a:t>
            </a:r>
            <a:r>
              <a:rPr lang="sk-SK" dirty="0" err="1" smtClean="0"/>
              <a:t>uns</a:t>
            </a:r>
            <a:r>
              <a:rPr lang="sk-SK" dirty="0" smtClean="0"/>
              <a:t> </a:t>
            </a:r>
            <a:r>
              <a:rPr lang="sk-SK" dirty="0" err="1" smtClean="0"/>
              <a:t>unter</a:t>
            </a:r>
            <a:r>
              <a:rPr lang="sk-SK" dirty="0" smtClean="0"/>
              <a:t> </a:t>
            </a:r>
            <a:r>
              <a:rPr lang="sk-SK" dirty="0" err="1" smtClean="0"/>
              <a:t>dem</a:t>
            </a:r>
            <a:r>
              <a:rPr lang="sk-SK" dirty="0" smtClean="0"/>
              <a:t> </a:t>
            </a:r>
            <a:r>
              <a:rPr lang="sk-SK" dirty="0" err="1" smtClean="0"/>
              <a:t>Klardach</a:t>
            </a:r>
            <a:r>
              <a:rPr lang="sk-SK" dirty="0" smtClean="0"/>
              <a:t> des </a:t>
            </a:r>
            <a:r>
              <a:rPr lang="sk-SK" dirty="0" err="1" smtClean="0"/>
              <a:t>ganzjährigen</a:t>
            </a:r>
            <a:r>
              <a:rPr lang="sk-SK" dirty="0" smtClean="0"/>
              <a:t> </a:t>
            </a:r>
            <a:r>
              <a:rPr lang="sk-SK" dirty="0" err="1" smtClean="0"/>
              <a:t>Tropical</a:t>
            </a:r>
            <a:r>
              <a:rPr lang="sk-SK" dirty="0" smtClean="0"/>
              <a:t> </a:t>
            </a:r>
            <a:r>
              <a:rPr lang="sk-SK" dirty="0" err="1" smtClean="0"/>
              <a:t>Paradises</a:t>
            </a:r>
            <a:r>
              <a:rPr lang="sk-SK" dirty="0" smtClean="0"/>
              <a:t>, in </a:t>
            </a:r>
            <a:r>
              <a:rPr lang="sk-SK" dirty="0" err="1" smtClean="0"/>
              <a:t>dem</a:t>
            </a:r>
            <a:r>
              <a:rPr lang="sk-SK" dirty="0" smtClean="0"/>
              <a:t> </a:t>
            </a:r>
            <a:r>
              <a:rPr lang="sk-SK" dirty="0" err="1" smtClean="0"/>
              <a:t>die</a:t>
            </a:r>
            <a:r>
              <a:rPr lang="sk-SK" dirty="0" smtClean="0"/>
              <a:t> </a:t>
            </a:r>
            <a:r>
              <a:rPr lang="sk-SK" dirty="0" err="1" smtClean="0"/>
              <a:t>Wasser</a:t>
            </a:r>
            <a:r>
              <a:rPr lang="sk-SK" dirty="0" smtClean="0"/>
              <a:t>- </a:t>
            </a:r>
            <a:r>
              <a:rPr lang="sk-SK" dirty="0" err="1" smtClean="0"/>
              <a:t>und</a:t>
            </a:r>
            <a:r>
              <a:rPr lang="sk-SK" dirty="0" smtClean="0"/>
              <a:t> </a:t>
            </a:r>
            <a:r>
              <a:rPr lang="sk-SK" dirty="0" err="1" smtClean="0"/>
              <a:t>Lufttemperatur</a:t>
            </a:r>
            <a:r>
              <a:rPr lang="sk-SK" dirty="0" smtClean="0"/>
              <a:t> nie </a:t>
            </a:r>
            <a:r>
              <a:rPr lang="sk-SK" dirty="0" err="1" smtClean="0"/>
              <a:t>unter</a:t>
            </a:r>
            <a:r>
              <a:rPr lang="sk-SK" dirty="0" smtClean="0"/>
              <a:t> </a:t>
            </a:r>
            <a:r>
              <a:rPr lang="sk-SK" dirty="0" err="1" smtClean="0"/>
              <a:t>die</a:t>
            </a:r>
            <a:r>
              <a:rPr lang="sk-SK" dirty="0" smtClean="0"/>
              <a:t> </a:t>
            </a:r>
            <a:r>
              <a:rPr lang="sk-SK" b="1" dirty="0" smtClean="0"/>
              <a:t>30 °C</a:t>
            </a:r>
            <a:r>
              <a:rPr lang="sk-SK" dirty="0" smtClean="0"/>
              <a:t> </a:t>
            </a:r>
            <a:r>
              <a:rPr lang="sk-SK" dirty="0" err="1" smtClean="0"/>
              <a:t>sinkt</a:t>
            </a:r>
            <a:r>
              <a:rPr lang="sk-SK" dirty="0" smtClean="0"/>
              <a:t>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57158" y="1785926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sk-SK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dobe Caslon Pro" pitchFamily="18" charset="-18"/>
              </a:rPr>
              <a:t>vodné masáže, </a:t>
            </a:r>
            <a:r>
              <a:rPr lang="sk-SK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dobe Caslon Pro" pitchFamily="18" charset="-18"/>
              </a:rPr>
              <a:t>chŕliče</a:t>
            </a:r>
            <a:r>
              <a:rPr lang="sk-SK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dobe Caslon Pro" pitchFamily="18" charset="-18"/>
              </a:rPr>
              <a:t>, </a:t>
            </a:r>
            <a:r>
              <a:rPr lang="sk-SK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dobe Caslon Pro" pitchFamily="18" charset="-18"/>
              </a:rPr>
              <a:t>bublinkovače</a:t>
            </a:r>
            <a:r>
              <a:rPr lang="sk-SK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dobe Caslon Pro" pitchFamily="18" charset="-18"/>
              </a:rPr>
              <a:t>, masážne trysky</a:t>
            </a:r>
            <a:endParaRPr lang="sk-SK" i="1" dirty="0" smtClean="0">
              <a:solidFill>
                <a:schemeClr val="accent4">
                  <a:lumMod val="20000"/>
                  <a:lumOff val="80000"/>
                </a:schemeClr>
              </a:solidFill>
              <a:latin typeface="Adobe Caslon Pro" pitchFamily="18" charset="-18"/>
            </a:endParaRPr>
          </a:p>
          <a:p>
            <a:pPr lvl="0"/>
            <a:endParaRPr lang="sk-SK" dirty="0" smtClean="0">
              <a:solidFill>
                <a:schemeClr val="accent4">
                  <a:lumMod val="20000"/>
                  <a:lumOff val="80000"/>
                </a:schemeClr>
              </a:solidFill>
              <a:latin typeface="Adobe Caslon Pro" pitchFamily="18" charset="-18"/>
            </a:endParaRPr>
          </a:p>
          <a:p>
            <a:pPr lvl="0"/>
            <a:r>
              <a:rPr lang="sk-SK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dobe Caslon Pro" pitchFamily="18" charset="-18"/>
              </a:rPr>
              <a:t>plavecká časť s </a:t>
            </a:r>
            <a:r>
              <a:rPr lang="sk-SK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dobe Caslon Pro" pitchFamily="18" charset="-18"/>
              </a:rPr>
              <a:t>protiprúdom</a:t>
            </a:r>
            <a:endParaRPr lang="sk-SK" i="1" dirty="0" smtClean="0">
              <a:solidFill>
                <a:schemeClr val="accent4">
                  <a:lumMod val="20000"/>
                  <a:lumOff val="80000"/>
                </a:schemeClr>
              </a:solidFill>
              <a:latin typeface="Adobe Caslon Pro" pitchFamily="18" charset="-18"/>
            </a:endParaRPr>
          </a:p>
          <a:p>
            <a:pPr lvl="0"/>
            <a:endParaRPr lang="sk-SK" dirty="0" smtClean="0">
              <a:solidFill>
                <a:schemeClr val="accent4">
                  <a:lumMod val="20000"/>
                  <a:lumOff val="80000"/>
                </a:schemeClr>
              </a:solidFill>
              <a:latin typeface="Adobe Caslon Pro" pitchFamily="18" charset="-18"/>
            </a:endParaRPr>
          </a:p>
          <a:p>
            <a:pPr lvl="0"/>
            <a:r>
              <a:rPr lang="sk-SK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dobe Caslon Pro" pitchFamily="18" charset="-18"/>
              </a:rPr>
              <a:t>teplota vody až 36 °C</a:t>
            </a:r>
            <a:endParaRPr lang="sk-SK" i="1" dirty="0" smtClean="0">
              <a:solidFill>
                <a:schemeClr val="accent4">
                  <a:lumMod val="20000"/>
                  <a:lumOff val="80000"/>
                </a:schemeClr>
              </a:solidFill>
              <a:latin typeface="Adobe Caslon Pro" pitchFamily="18" charset="-18"/>
            </a:endParaRPr>
          </a:p>
          <a:p>
            <a:pPr algn="ctr"/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3438" y="1785926"/>
            <a:ext cx="4038600" cy="4525963"/>
          </a:xfrm>
        </p:spPr>
        <p:txBody>
          <a:bodyPr>
            <a:normAutofit/>
          </a:bodyPr>
          <a:lstStyle/>
          <a:p>
            <a:r>
              <a:rPr lang="sk-SK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dobe Caslon Pro" pitchFamily="18" charset="-18"/>
              </a:rPr>
              <a:t>Palm</a:t>
            </a:r>
            <a:r>
              <a:rPr lang="sk-SK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dobe Caslon Pro" pitchFamily="18" charset="-18"/>
              </a:rPr>
              <a:t> </a:t>
            </a:r>
            <a:r>
              <a:rPr lang="sk-SK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dobe Caslon Pro" pitchFamily="18" charset="-18"/>
              </a:rPr>
              <a:t>Beach</a:t>
            </a:r>
            <a:endParaRPr lang="sk-SK" i="1" dirty="0" smtClean="0">
              <a:solidFill>
                <a:schemeClr val="accent4">
                  <a:lumMod val="20000"/>
                  <a:lumOff val="80000"/>
                </a:schemeClr>
              </a:solidFill>
              <a:latin typeface="Adobe Caslon Pro" pitchFamily="18" charset="-18"/>
            </a:endParaRPr>
          </a:p>
          <a:p>
            <a:pPr>
              <a:buNone/>
            </a:pPr>
            <a:endParaRPr lang="sk-SK" dirty="0" smtClean="0">
              <a:solidFill>
                <a:schemeClr val="accent4">
                  <a:lumMod val="20000"/>
                  <a:lumOff val="80000"/>
                </a:schemeClr>
              </a:solidFill>
              <a:latin typeface="Adobe Caslon Pro" pitchFamily="18" charset="-18"/>
            </a:endParaRPr>
          </a:p>
          <a:p>
            <a:r>
              <a:rPr lang="sk-SK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dobe Caslon Pro" pitchFamily="18" charset="-18"/>
              </a:rPr>
              <a:t>palmová záhrada</a:t>
            </a:r>
            <a:endParaRPr lang="sk-SK" i="1" dirty="0" smtClean="0">
              <a:solidFill>
                <a:schemeClr val="accent4">
                  <a:lumMod val="20000"/>
                  <a:lumOff val="80000"/>
                </a:schemeClr>
              </a:solidFill>
              <a:latin typeface="Adobe Caslon Pro" pitchFamily="18" charset="-18"/>
            </a:endParaRPr>
          </a:p>
          <a:p>
            <a:pPr>
              <a:buNone/>
            </a:pPr>
            <a:endParaRPr lang="sk-SK" dirty="0" smtClean="0">
              <a:solidFill>
                <a:schemeClr val="accent4">
                  <a:lumMod val="20000"/>
                  <a:lumOff val="80000"/>
                </a:schemeClr>
              </a:solidFill>
              <a:latin typeface="Adobe Caslon Pro" pitchFamily="18" charset="-18"/>
            </a:endParaRPr>
          </a:p>
          <a:p>
            <a:r>
              <a:rPr lang="sk-SK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dobe Caslon Pro" pitchFamily="18" charset="-18"/>
              </a:rPr>
              <a:t>pohodlné </a:t>
            </a:r>
            <a:r>
              <a:rPr lang="sk-SK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dobe Caslon Pro" pitchFamily="18" charset="-18"/>
              </a:rPr>
              <a:t>lehátka</a:t>
            </a:r>
            <a:r>
              <a:rPr lang="sk-SK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dobe Caslon Pro" pitchFamily="18" charset="-18"/>
              </a:rPr>
              <a:t> a kreslá s výhľadom na Tatry</a:t>
            </a:r>
            <a:endParaRPr lang="sk-SK" i="1" dirty="0" smtClean="0">
              <a:solidFill>
                <a:schemeClr val="accent4">
                  <a:lumMod val="20000"/>
                  <a:lumOff val="80000"/>
                </a:schemeClr>
              </a:solidFill>
              <a:latin typeface="Adobe Caslon Pro" pitchFamily="18" charset="-18"/>
            </a:endParaRPr>
          </a:p>
          <a:p>
            <a:pPr>
              <a:buNone/>
            </a:pP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714348" y="714356"/>
            <a:ext cx="657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18" charset="-18"/>
              </a:rPr>
              <a:t>Ostrov pirátov z Karibiku - tropická džungľa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/>
              <a:t>28 </a:t>
            </a:r>
            <a:r>
              <a:rPr lang="sk-SK" dirty="0" err="1" smtClean="0"/>
              <a:t>tobogánových</a:t>
            </a:r>
            <a:r>
              <a:rPr lang="sk-SK" dirty="0" smtClean="0"/>
              <a:t> dráh a vodných šmýkačiek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709160"/>
          </a:xfrm>
        </p:spPr>
        <p:txBody>
          <a:bodyPr>
            <a:normAutofit/>
          </a:bodyPr>
          <a:lstStyle/>
          <a:p>
            <a:pPr lvl="0">
              <a:buFont typeface="Courier New" pitchFamily="49" charset="0"/>
              <a:buChar char="o"/>
            </a:pP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Tornádo - 75 m </a:t>
            </a:r>
            <a:endParaRPr lang="sk-SK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lvl="0">
              <a:buFont typeface="Courier New" pitchFamily="49" charset="0"/>
              <a:buChar char="o"/>
            </a:pP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Rapido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 - 90 m </a:t>
            </a:r>
            <a:endParaRPr lang="sk-SK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lvl="0">
              <a:buFont typeface="Courier New" pitchFamily="49" charset="0"/>
              <a:buChar char="o"/>
            </a:pP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Monkey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Slide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 - 92 m </a:t>
            </a:r>
          </a:p>
          <a:p>
            <a:pPr lvl="0">
              <a:buFont typeface="Courier New" pitchFamily="49" charset="0"/>
              <a:buChar char="o"/>
            </a:pP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Black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 &amp;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White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 - 65 m</a:t>
            </a:r>
            <a:endParaRPr lang="sk-SK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lvl="0">
              <a:buFont typeface="Courier New" pitchFamily="49" charset="0"/>
              <a:buChar char="o"/>
            </a:pP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Rocket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 - 16 m </a:t>
            </a:r>
            <a:endParaRPr lang="sk-SK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lvl="0">
              <a:buFont typeface="Courier New" pitchFamily="49" charset="0"/>
              <a:buChar char="o"/>
            </a:pP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Snake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 - 32 m </a:t>
            </a:r>
            <a:endParaRPr lang="sk-SK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lvl="0">
              <a:buFont typeface="Courier New" pitchFamily="49" charset="0"/>
              <a:buChar char="o"/>
            </a:pP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No-Limits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 - 75 m </a:t>
            </a:r>
            <a:endParaRPr lang="sk-SK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lvl="0">
              <a:buFont typeface="Courier New" pitchFamily="49" charset="0"/>
              <a:buChar char="o"/>
            </a:pP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Volcano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 - 100 m </a:t>
            </a:r>
          </a:p>
          <a:p>
            <a:pPr lvl="0">
              <a:buFont typeface="Courier New" pitchFamily="49" charset="0"/>
              <a:buChar char="o"/>
            </a:pP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Crazy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River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- 95 m</a:t>
            </a:r>
          </a:p>
          <a:p>
            <a:pPr lvl="0">
              <a:buFont typeface="Courier New" pitchFamily="49" charset="0"/>
              <a:buChar char="o"/>
            </a:pP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Rollercoaster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 – 100 m</a:t>
            </a:r>
          </a:p>
          <a:p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4644008" y="1484784"/>
            <a:ext cx="4172474" cy="5143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Clr>
                <a:schemeClr val="accent1"/>
              </a:buClr>
              <a:buSzPct val="70000"/>
              <a:buFont typeface="Courier New" pitchFamily="49" charset="0"/>
              <a:buChar char="o"/>
            </a:pP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Triple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 </a:t>
            </a:r>
            <a:r>
              <a:rPr lang="sk-SK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Splash</a:t>
            </a:r>
            <a:r>
              <a:rPr lang="sk-SK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 - 40 m </a:t>
            </a:r>
            <a:endParaRPr lang="sk-SK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marL="457200" lvl="0" indent="-457200">
              <a:buClr>
                <a:schemeClr val="accent1"/>
              </a:buClr>
              <a:buSzPct val="70000"/>
              <a:buFont typeface="Courier New" pitchFamily="49" charset="0"/>
              <a:buChar char="o"/>
            </a:pPr>
            <a:r>
              <a:rPr lang="sk-SK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Double</a:t>
            </a:r>
            <a:r>
              <a:rPr lang="sk-SK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 </a:t>
            </a:r>
            <a:r>
              <a:rPr lang="sk-SK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Bubble</a:t>
            </a:r>
            <a:r>
              <a:rPr lang="sk-SK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 - 40 m </a:t>
            </a:r>
            <a:endParaRPr lang="sk-SK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marL="457200" lvl="0" indent="-457200">
              <a:buClr>
                <a:schemeClr val="accent1"/>
              </a:buClr>
              <a:buSzPct val="70000"/>
              <a:buFont typeface="Courier New" pitchFamily="49" charset="0"/>
              <a:buChar char="o"/>
            </a:pPr>
            <a:r>
              <a:rPr lang="sk-SK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Free</a:t>
            </a:r>
            <a:r>
              <a:rPr lang="sk-SK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 </a:t>
            </a:r>
            <a:r>
              <a:rPr lang="sk-SK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Fall</a:t>
            </a:r>
            <a:r>
              <a:rPr lang="sk-SK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 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 </a:t>
            </a:r>
            <a:endParaRPr lang="sk-SK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marL="457200" lvl="0" indent="-457200">
              <a:buClr>
                <a:schemeClr val="accent1"/>
              </a:buClr>
              <a:buSzPct val="70000"/>
              <a:buFont typeface="Courier New" pitchFamily="49" charset="0"/>
              <a:buChar char="o"/>
            </a:pPr>
            <a:r>
              <a:rPr lang="sk-SK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Double</a:t>
            </a:r>
            <a:r>
              <a:rPr lang="sk-SK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 </a:t>
            </a:r>
            <a:r>
              <a:rPr lang="sk-SK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Fall</a:t>
            </a:r>
            <a:r>
              <a:rPr lang="sk-SK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 - 40 m </a:t>
            </a:r>
            <a:endParaRPr lang="sk-SK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marL="457200" lvl="0" indent="-457200">
              <a:buClr>
                <a:schemeClr val="accent1"/>
              </a:buClr>
              <a:buSzPct val="70000"/>
              <a:buFont typeface="Courier New" pitchFamily="49" charset="0"/>
              <a:buChar char="o"/>
            </a:pPr>
            <a:r>
              <a:rPr lang="sk-SK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Anakonda</a:t>
            </a:r>
            <a:r>
              <a:rPr lang="sk-SK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 </a:t>
            </a:r>
            <a:endParaRPr lang="sk-SK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marL="457200" lvl="0" indent="-457200">
              <a:buClr>
                <a:schemeClr val="accent1"/>
              </a:buClr>
              <a:buSzPct val="70000"/>
              <a:buFont typeface="Courier New" pitchFamily="49" charset="0"/>
              <a:buChar char="o"/>
            </a:pPr>
            <a:r>
              <a:rPr lang="sk-SK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Twister</a:t>
            </a:r>
            <a:r>
              <a:rPr lang="sk-SK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 </a:t>
            </a:r>
            <a:endParaRPr lang="sk-SK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marL="457200" lvl="0" indent="-457200">
              <a:buClr>
                <a:schemeClr val="accent1"/>
              </a:buClr>
              <a:buSzPct val="70000"/>
              <a:buFont typeface="Courier New" pitchFamily="49" charset="0"/>
              <a:buChar char="o"/>
            </a:pPr>
            <a:r>
              <a:rPr lang="sk-SK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Black</a:t>
            </a:r>
            <a:r>
              <a:rPr lang="sk-SK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 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Hole </a:t>
            </a:r>
            <a:endParaRPr lang="sk-SK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marL="457200" lvl="0" indent="-457200">
              <a:buClr>
                <a:schemeClr val="accent1"/>
              </a:buClr>
              <a:buSzPct val="70000"/>
              <a:buFont typeface="Courier New" pitchFamily="49" charset="0"/>
              <a:buChar char="o"/>
            </a:pPr>
            <a:r>
              <a:rPr lang="sk-SK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Kamikadze - Niagara - 30 m </a:t>
            </a:r>
            <a:endParaRPr lang="sk-SK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marL="457200" lvl="0" indent="-457200">
              <a:buClr>
                <a:schemeClr val="accent1"/>
              </a:buClr>
              <a:buSzPct val="70000"/>
              <a:buFont typeface="Courier New" pitchFamily="49" charset="0"/>
              <a:buChar char="o"/>
            </a:pPr>
            <a:r>
              <a:rPr lang="sk-SK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Banana</a:t>
            </a:r>
            <a:r>
              <a:rPr lang="sk-SK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 </a:t>
            </a:r>
            <a:r>
              <a:rPr lang="sk-SK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Fun</a:t>
            </a:r>
            <a:r>
              <a:rPr lang="sk-SK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 - 77 m </a:t>
            </a:r>
            <a:endParaRPr lang="sk-SK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marL="457200" lvl="0" indent="-457200">
              <a:buClr>
                <a:schemeClr val="accent1"/>
              </a:buClr>
              <a:buSzPct val="70000"/>
              <a:buFont typeface="Courier New" pitchFamily="49" charset="0"/>
              <a:buChar char="o"/>
            </a:pPr>
            <a:r>
              <a:rPr lang="sk-SK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Black</a:t>
            </a:r>
            <a:r>
              <a:rPr lang="sk-SK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 </a:t>
            </a:r>
            <a:r>
              <a:rPr lang="sk-SK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Magic</a:t>
            </a:r>
            <a:r>
              <a:rPr lang="sk-SK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 - 62 m </a:t>
            </a:r>
            <a:endParaRPr lang="sk-SK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liatok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515</TotalTime>
  <Words>1582</Words>
  <Application>Microsoft Office PowerPoint</Application>
  <PresentationFormat>Prezentácia na obrazovke (4:3)</PresentationFormat>
  <Paragraphs>220</Paragraphs>
  <Slides>42</Slides>
  <Notes>25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42</vt:i4>
      </vt:variant>
    </vt:vector>
  </HeadingPairs>
  <TitlesOfParts>
    <vt:vector size="43" baseType="lpstr">
      <vt:lpstr>Odliatok</vt:lpstr>
      <vt:lpstr>Snímka 1</vt:lpstr>
      <vt:lpstr>Aquaparky</vt:lpstr>
      <vt:lpstr>Aquaparks </vt:lpstr>
      <vt:lpstr>Aquapark Tatralandia, Liptovský Mikuláš</vt:lpstr>
      <vt:lpstr>Aquapark Tatralandia, Liptovský Mikuláš </vt:lpstr>
      <vt:lpstr>Môžeme tu nájsť:</vt:lpstr>
      <vt:lpstr>Hier finden Sie</vt:lpstr>
      <vt:lpstr>Snímka 8</vt:lpstr>
      <vt:lpstr>28 tobogánových dráh a vodných šmýkačiek</vt:lpstr>
      <vt:lpstr>Snímka 10</vt:lpstr>
      <vt:lpstr>Ďalšie atrakcie aquaparku</vt:lpstr>
      <vt:lpstr>AquaRelax Dolný Kubín</vt:lpstr>
      <vt:lpstr>AquaRelax Dolný Kubín </vt:lpstr>
      <vt:lpstr>Spa &amp; Aquapark Turčianské Teplice</vt:lpstr>
      <vt:lpstr>Spa &amp; Aquapark Turčianské Teplice </vt:lpstr>
      <vt:lpstr>SPA</vt:lpstr>
      <vt:lpstr>SPA</vt:lpstr>
      <vt:lpstr>Gino Paradise Bešeňová</vt:lpstr>
      <vt:lpstr>Gino Paradise Bešeňová </vt:lpstr>
      <vt:lpstr>Snímka 20</vt:lpstr>
      <vt:lpstr>Snímka 21</vt:lpstr>
      <vt:lpstr>Snímka 22</vt:lpstr>
      <vt:lpstr>Rafting</vt:lpstr>
      <vt:lpstr>Rafting </vt:lpstr>
      <vt:lpstr>Snímka 25</vt:lpstr>
      <vt:lpstr>Snímka 26</vt:lpstr>
      <vt:lpstr>Snímka 27</vt:lpstr>
      <vt:lpstr>Snímka 28</vt:lpstr>
      <vt:lpstr>Aqua zumba – vodný tanec</vt:lpstr>
      <vt:lpstr>Aqua Zumba – Wassertanz </vt:lpstr>
      <vt:lpstr>Aquazorbing</vt:lpstr>
      <vt:lpstr>Aquazorbing </vt:lpstr>
      <vt:lpstr>Vodný slalom</vt:lpstr>
      <vt:lpstr>Wasser-Slalom </vt:lpstr>
      <vt:lpstr>Wakeboarding</vt:lpstr>
      <vt:lpstr>Wakeboarding </vt:lpstr>
      <vt:lpstr>Hydrospeed </vt:lpstr>
      <vt:lpstr>Hydrospeed</vt:lpstr>
      <vt:lpstr>Surfing</vt:lpstr>
      <vt:lpstr>Das Wellenreiten – auch Surfen  </vt:lpstr>
      <vt:lpstr>Snímka 41</vt:lpstr>
      <vt:lpstr>Snímka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Voda zabáva</dc:title>
  <dc:creator>Sabinka</dc:creator>
  <cp:lastModifiedBy>Preferred Customer</cp:lastModifiedBy>
  <cp:revision>63</cp:revision>
  <dcterms:created xsi:type="dcterms:W3CDTF">2014-02-26T07:46:44Z</dcterms:created>
  <dcterms:modified xsi:type="dcterms:W3CDTF">2014-04-19T18:39:52Z</dcterms:modified>
</cp:coreProperties>
</file>